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3" r:id="rId8"/>
    <p:sldId id="262" r:id="rId9"/>
    <p:sldId id="266" r:id="rId10"/>
    <p:sldId id="264" r:id="rId11"/>
    <p:sldId id="268" r:id="rId12"/>
    <p:sldId id="265" r:id="rId13"/>
    <p:sldId id="267" r:id="rId14"/>
  </p:sldIdLst>
  <p:sldSz cx="18288000" cy="10287000"/>
  <p:notesSz cx="6858000" cy="9144000"/>
  <p:embeddedFontLst>
    <p:embeddedFont>
      <p:font typeface="Space Grotesk" pitchFamily="2" charset="77"/>
      <p:regular r:id="rId16"/>
      <p:bold r:id="rId17"/>
    </p:embeddedFont>
    <p:embeddedFont>
      <p:font typeface="Space Grotesk Medium" pitchFamily="2" charset="77"/>
      <p:regular r:id="rId18"/>
    </p:embeddedFont>
    <p:embeddedFont>
      <p:font typeface="Space Mono" panose="02000509040000020004" pitchFamily="49" charset="77"/>
      <p:regular r:id="rId19"/>
    </p:embeddedFont>
    <p:embeddedFont>
      <p:font typeface="Space Mono Bold" panose="02000809030000020004" pitchFamily="49" charset="77"/>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A5E"/>
    <a:srgbClr val="991CB9"/>
    <a:srgbClr val="4095FF"/>
    <a:srgbClr val="30E294"/>
    <a:srgbClr val="FFF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9" autoAdjust="0"/>
    <p:restoredTop sz="94626" autoAdjust="0"/>
  </p:normalViewPr>
  <p:slideViewPr>
    <p:cSldViewPr>
      <p:cViewPr varScale="1">
        <p:scale>
          <a:sx n="80" d="100"/>
          <a:sy n="80" d="100"/>
        </p:scale>
        <p:origin x="1192" y="216"/>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95BA1-9D17-CD4E-A245-D44E6B44C969}" type="datetimeFigureOut">
              <a:rPr lang="en-US" smtClean="0"/>
              <a:t>2/16/24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6E331-A702-F649-A172-DD47A92CF60E}" type="slidenum">
              <a:rPr lang="en-US" smtClean="0"/>
              <a:t>‹#›</a:t>
            </a:fld>
            <a:endParaRPr lang="en-US"/>
          </a:p>
        </p:txBody>
      </p:sp>
    </p:spTree>
    <p:extLst>
      <p:ext uri="{BB962C8B-B14F-4D97-AF65-F5344CB8AC3E}">
        <p14:creationId xmlns:p14="http://schemas.microsoft.com/office/powerpoint/2010/main" val="4746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6E331-A702-F649-A172-DD47A92CF60E}" type="slidenum">
              <a:rPr lang="en-US" smtClean="0"/>
              <a:t>9</a:t>
            </a:fld>
            <a:endParaRPr lang="en-US"/>
          </a:p>
        </p:txBody>
      </p:sp>
    </p:spTree>
    <p:extLst>
      <p:ext uri="{BB962C8B-B14F-4D97-AF65-F5344CB8AC3E}">
        <p14:creationId xmlns:p14="http://schemas.microsoft.com/office/powerpoint/2010/main" val="3255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hyperlink" Target="https://fonts.google.com/specimen/Space+Grotes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sv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33882" y="-1351412"/>
            <a:ext cx="2154146" cy="12989823"/>
          </a:xfrm>
          <a:custGeom>
            <a:avLst/>
            <a:gdLst/>
            <a:ahLst/>
            <a:cxnLst/>
            <a:rect l="l" t="t" r="r" b="b"/>
            <a:pathLst>
              <a:path w="2154146" h="12989823">
                <a:moveTo>
                  <a:pt x="0" y="0"/>
                </a:moveTo>
                <a:lnTo>
                  <a:pt x="2154146" y="0"/>
                </a:lnTo>
                <a:lnTo>
                  <a:pt x="2154146" y="12989824"/>
                </a:lnTo>
                <a:lnTo>
                  <a:pt x="0" y="12989824"/>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3352799" y="5328750"/>
            <a:ext cx="10286555" cy="687496"/>
          </a:xfrm>
          <a:prstGeom prst="rect">
            <a:avLst/>
          </a:prstGeom>
        </p:spPr>
        <p:txBody>
          <a:bodyPr wrap="square" lIns="0" tIns="0" rIns="0" bIns="0" rtlCol="0" anchor="t">
            <a:spAutoFit/>
          </a:bodyPr>
          <a:lstStyle/>
          <a:p>
            <a:pPr>
              <a:lnSpc>
                <a:spcPts val="5880"/>
              </a:lnSpc>
              <a:spcBef>
                <a:spcPct val="0"/>
              </a:spcBef>
            </a:pPr>
            <a:r>
              <a:rPr lang="en-US" sz="3200" u="none" strike="noStrike" kern="1200" baseline="0" dirty="0">
                <a:solidFill>
                  <a:srgbClr val="4095FF"/>
                </a:solidFill>
                <a:latin typeface="Space Grotesk" pitchFamily="2" charset="77"/>
                <a:cs typeface="Space Grotesk" pitchFamily="2" charset="77"/>
              </a:rPr>
              <a:t>Name, date and location of the meeting</a:t>
            </a:r>
            <a:endParaRPr lang="en-US" sz="3200" dirty="0">
              <a:solidFill>
                <a:srgbClr val="4095FF"/>
              </a:solidFill>
              <a:latin typeface="Space Grotesk" pitchFamily="2" charset="77"/>
              <a:cs typeface="Space Grotesk" pitchFamily="2" charset="77"/>
            </a:endParaRPr>
          </a:p>
        </p:txBody>
      </p:sp>
      <p:sp>
        <p:nvSpPr>
          <p:cNvPr id="5" name="TextBox 5"/>
          <p:cNvSpPr txBox="1"/>
          <p:nvPr/>
        </p:nvSpPr>
        <p:spPr>
          <a:xfrm>
            <a:off x="3352800" y="4355905"/>
            <a:ext cx="10819955" cy="805220"/>
          </a:xfrm>
          <a:prstGeom prst="rect">
            <a:avLst/>
          </a:prstGeom>
        </p:spPr>
        <p:txBody>
          <a:bodyPr wrap="square" lIns="0" tIns="0" rIns="0" bIns="0" rtlCol="0" anchor="t">
            <a:spAutoFit/>
          </a:bodyPr>
          <a:lstStyle/>
          <a:p>
            <a:pPr>
              <a:lnSpc>
                <a:spcPts val="6510"/>
              </a:lnSpc>
            </a:pPr>
            <a:r>
              <a:rPr lang="en-US" sz="4800" b="1" spc="29" dirty="0">
                <a:solidFill>
                  <a:srgbClr val="991CB9"/>
                </a:solidFill>
                <a:latin typeface="Space Grotesk" pitchFamily="2" charset="77"/>
                <a:cs typeface="Space Grotesk" pitchFamily="2" charset="77"/>
              </a:rPr>
              <a:t>Name, title, </a:t>
            </a:r>
            <a:r>
              <a:rPr lang="en-US" sz="4800" b="1" spc="29" dirty="0" err="1">
                <a:solidFill>
                  <a:srgbClr val="991CB9"/>
                </a:solidFill>
                <a:latin typeface="Space Grotesk" pitchFamily="2" charset="77"/>
                <a:cs typeface="Space Grotesk" pitchFamily="2" charset="77"/>
              </a:rPr>
              <a:t>organisation</a:t>
            </a:r>
            <a:endParaRPr lang="en-US" sz="4800" b="1" dirty="0">
              <a:solidFill>
                <a:srgbClr val="991CB9"/>
              </a:solidFill>
              <a:latin typeface="Space Grotesk" pitchFamily="2" charset="77"/>
              <a:cs typeface="Space Grotesk" pitchFamily="2" charset="77"/>
            </a:endParaRPr>
          </a:p>
        </p:txBody>
      </p:sp>
      <p:sp>
        <p:nvSpPr>
          <p:cNvPr id="6" name="TextBox 6"/>
          <p:cNvSpPr txBox="1"/>
          <p:nvPr/>
        </p:nvSpPr>
        <p:spPr>
          <a:xfrm>
            <a:off x="3886200" y="10629900"/>
            <a:ext cx="14700873" cy="4983095"/>
          </a:xfrm>
          <a:prstGeom prst="rect">
            <a:avLst/>
          </a:prstGeom>
        </p:spPr>
        <p:txBody>
          <a:bodyPr wrap="square" lIns="0" tIns="0" rIns="0" bIns="0" rtlCol="0" anchor="t">
            <a:spAutoFit/>
          </a:bodyPr>
          <a:lstStyle/>
          <a:p>
            <a:pPr>
              <a:lnSpc>
                <a:spcPts val="3899"/>
              </a:lnSpc>
            </a:pPr>
            <a:r>
              <a:rPr lang="en-US" sz="2999" spc="29" dirty="0">
                <a:highlight>
                  <a:srgbClr val="FFFF00"/>
                </a:highlight>
                <a:latin typeface="Space Mono"/>
              </a:rPr>
              <a:t>Name, title, organisation (Reword)</a:t>
            </a:r>
          </a:p>
          <a:p>
            <a:pPr>
              <a:lnSpc>
                <a:spcPts val="3899"/>
              </a:lnSpc>
            </a:pPr>
            <a:r>
              <a:rPr lang="en-US" sz="2999" spc="29" dirty="0">
                <a:highlight>
                  <a:srgbClr val="FFFF00"/>
                </a:highlight>
                <a:latin typeface="Space Mono"/>
              </a:rPr>
              <a:t>Name, date and location of the meeting (Add)</a:t>
            </a:r>
          </a:p>
          <a:p>
            <a:pPr>
              <a:lnSpc>
                <a:spcPts val="3899"/>
              </a:lnSpc>
            </a:pPr>
            <a:r>
              <a:rPr lang="en-US" sz="2999" spc="29" dirty="0">
                <a:highlight>
                  <a:srgbClr val="FFFF00"/>
                </a:highlight>
                <a:latin typeface="Space Mono"/>
              </a:rPr>
              <a:t>I think this slide may need some simplification of </a:t>
            </a:r>
            <a:r>
              <a:rPr lang="en-US" sz="2999" spc="29" dirty="0" err="1">
                <a:highlight>
                  <a:srgbClr val="FFFF00"/>
                </a:highlight>
                <a:latin typeface="Space Mono"/>
              </a:rPr>
              <a:t>colours</a:t>
            </a:r>
            <a:r>
              <a:rPr lang="en-US" sz="2999" spc="29" dirty="0">
                <a:highlight>
                  <a:srgbClr val="FFFF00"/>
                </a:highlight>
                <a:latin typeface="Space Mono"/>
              </a:rPr>
              <a:t> (that’s why I deleted the green – maybe orange or pink that you used in other slides can be bolder and more visible than the green). People might also add their logos and date/location of the meeting and it will be many information with too many </a:t>
            </a:r>
            <a:r>
              <a:rPr lang="en-US" sz="2999" spc="29" dirty="0" err="1">
                <a:highlight>
                  <a:srgbClr val="FFFF00"/>
                </a:highlight>
                <a:latin typeface="Space Mono"/>
              </a:rPr>
              <a:t>colours</a:t>
            </a:r>
            <a:r>
              <a:rPr lang="en-US" sz="2999" spc="29" dirty="0">
                <a:highlight>
                  <a:srgbClr val="FFFF00"/>
                </a:highlight>
                <a:latin typeface="Space Mono"/>
              </a:rPr>
              <a:t>. Add also EU emblem and disclaimer here please. So you will try to see with all of these how to work it out </a:t>
            </a:r>
            <a:r>
              <a:rPr lang="en-US" sz="2999" spc="29" dirty="0">
                <a:highlight>
                  <a:srgbClr val="FFFF00"/>
                </a:highlight>
                <a:latin typeface="Space Mono"/>
                <a:sym typeface="Wingdings" pitchFamily="2" charset="2"/>
              </a:rPr>
              <a:t></a:t>
            </a:r>
            <a:endParaRPr lang="en-US" sz="2999" spc="29" dirty="0">
              <a:highlight>
                <a:srgbClr val="FFFF00"/>
              </a:highlight>
              <a:latin typeface="Space Mono"/>
            </a:endParaRPr>
          </a:p>
        </p:txBody>
      </p:sp>
      <p:sp>
        <p:nvSpPr>
          <p:cNvPr id="2" name="Freeform 6">
            <a:extLst>
              <a:ext uri="{FF2B5EF4-FFF2-40B4-BE49-F238E27FC236}">
                <a16:creationId xmlns:a16="http://schemas.microsoft.com/office/drawing/2014/main" id="{6864DE14-DCFD-D2D6-0735-3E2CDC0C2E07}"/>
              </a:ext>
            </a:extLst>
          </p:cNvPr>
          <p:cNvSpPr/>
          <p:nvPr/>
        </p:nvSpPr>
        <p:spPr>
          <a:xfrm>
            <a:off x="14928715" y="4057968"/>
            <a:ext cx="2205801" cy="2171064"/>
          </a:xfrm>
          <a:custGeom>
            <a:avLst/>
            <a:gdLst/>
            <a:ahLst/>
            <a:cxnLst/>
            <a:rect l="l" t="t" r="r" b="b"/>
            <a:pathLst>
              <a:path w="2205801" h="2171064">
                <a:moveTo>
                  <a:pt x="0" y="0"/>
                </a:moveTo>
                <a:lnTo>
                  <a:pt x="2205801" y="0"/>
                </a:lnTo>
                <a:lnTo>
                  <a:pt x="2205801" y="2171064"/>
                </a:lnTo>
                <a:lnTo>
                  <a:pt x="0" y="2171064"/>
                </a:lnTo>
                <a:lnTo>
                  <a:pt x="0" y="0"/>
                </a:lnTo>
                <a:close/>
              </a:path>
            </a:pathLst>
          </a:custGeom>
          <a:blipFill>
            <a:blip r:embed="rId3"/>
            <a:stretch>
              <a:fillRect/>
            </a:stretch>
          </a:blipFill>
        </p:spPr>
        <p:txBody>
          <a:bodyPr/>
          <a:lstStyle/>
          <a:p>
            <a:endParaRPr lang="en-US"/>
          </a:p>
        </p:txBody>
      </p:sp>
      <p:grpSp>
        <p:nvGrpSpPr>
          <p:cNvPr id="18" name="Group 17">
            <a:extLst>
              <a:ext uri="{FF2B5EF4-FFF2-40B4-BE49-F238E27FC236}">
                <a16:creationId xmlns:a16="http://schemas.microsoft.com/office/drawing/2014/main" id="{E6203FEC-EDB0-62B8-1EF6-1B75A9D3362F}"/>
              </a:ext>
            </a:extLst>
          </p:cNvPr>
          <p:cNvGrpSpPr/>
          <p:nvPr/>
        </p:nvGrpSpPr>
        <p:grpSpPr>
          <a:xfrm>
            <a:off x="5032537" y="265507"/>
            <a:ext cx="8928773" cy="899177"/>
            <a:chOff x="4738735" y="190500"/>
            <a:chExt cx="8928773" cy="899177"/>
          </a:xfrm>
        </p:grpSpPr>
        <p:pic>
          <p:nvPicPr>
            <p:cNvPr id="8" name="Picture 7" descr="A black background with red text&#10;&#10;Description automatically generated">
              <a:extLst>
                <a:ext uri="{FF2B5EF4-FFF2-40B4-BE49-F238E27FC236}">
                  <a16:creationId xmlns:a16="http://schemas.microsoft.com/office/drawing/2014/main" id="{88EB8C84-771B-4F05-C465-7D08441A62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735" y="346612"/>
              <a:ext cx="2118436" cy="584568"/>
            </a:xfrm>
            <a:prstGeom prst="rect">
              <a:avLst/>
            </a:prstGeom>
          </p:spPr>
        </p:pic>
        <p:pic>
          <p:nvPicPr>
            <p:cNvPr id="10" name="Picture 9" descr="A logo on a black background&#10;&#10;Description automatically generated">
              <a:extLst>
                <a:ext uri="{FF2B5EF4-FFF2-40B4-BE49-F238E27FC236}">
                  <a16:creationId xmlns:a16="http://schemas.microsoft.com/office/drawing/2014/main" id="{9FAD556A-3913-009F-A1CC-DCEA31095F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356" y="190500"/>
              <a:ext cx="1904556" cy="899177"/>
            </a:xfrm>
            <a:prstGeom prst="rect">
              <a:avLst/>
            </a:prstGeom>
          </p:spPr>
        </p:pic>
        <p:pic>
          <p:nvPicPr>
            <p:cNvPr id="12" name="Picture 11" descr="A logo of a university&#10;&#10;Description automatically generated">
              <a:extLst>
                <a:ext uri="{FF2B5EF4-FFF2-40B4-BE49-F238E27FC236}">
                  <a16:creationId xmlns:a16="http://schemas.microsoft.com/office/drawing/2014/main" id="{BD6BCDDC-739F-F7EB-456B-2E7F5CEE7E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1713" y="214320"/>
              <a:ext cx="582931" cy="851536"/>
            </a:xfrm>
            <a:prstGeom prst="rect">
              <a:avLst/>
            </a:prstGeom>
          </p:spPr>
        </p:pic>
        <p:pic>
          <p:nvPicPr>
            <p:cNvPr id="14" name="Picture 13" descr="A black background with pink and orange letters&#10;&#10;Description automatically generated">
              <a:extLst>
                <a:ext uri="{FF2B5EF4-FFF2-40B4-BE49-F238E27FC236}">
                  <a16:creationId xmlns:a16="http://schemas.microsoft.com/office/drawing/2014/main" id="{F24BBCDC-B89E-C71D-719C-EBA050EB77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9445" y="318295"/>
              <a:ext cx="1273423" cy="643587"/>
            </a:xfrm>
            <a:prstGeom prst="rect">
              <a:avLst/>
            </a:prstGeom>
          </p:spPr>
        </p:pic>
        <p:pic>
          <p:nvPicPr>
            <p:cNvPr id="16" name="Picture 15" descr="A blue and black logo&#10;&#10;Description automatically generated">
              <a:extLst>
                <a:ext uri="{FF2B5EF4-FFF2-40B4-BE49-F238E27FC236}">
                  <a16:creationId xmlns:a16="http://schemas.microsoft.com/office/drawing/2014/main" id="{EBB7430B-4D9F-A04B-13F6-CC09C968AD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37669" y="190500"/>
              <a:ext cx="1829839" cy="738899"/>
            </a:xfrm>
            <a:prstGeom prst="rect">
              <a:avLst/>
            </a:prstGeom>
          </p:spPr>
        </p:pic>
      </p:grpSp>
      <p:grpSp>
        <p:nvGrpSpPr>
          <p:cNvPr id="7" name="Group 6">
            <a:extLst>
              <a:ext uri="{FF2B5EF4-FFF2-40B4-BE49-F238E27FC236}">
                <a16:creationId xmlns:a16="http://schemas.microsoft.com/office/drawing/2014/main" id="{8AC3001F-E7A7-FF25-0CFD-2610785AB400}"/>
              </a:ext>
            </a:extLst>
          </p:cNvPr>
          <p:cNvGrpSpPr/>
          <p:nvPr/>
        </p:nvGrpSpPr>
        <p:grpSpPr>
          <a:xfrm>
            <a:off x="3746853" y="9061508"/>
            <a:ext cx="11837323" cy="954107"/>
            <a:chOff x="3614204" y="9061508"/>
            <a:chExt cx="11837323" cy="954107"/>
          </a:xfrm>
        </p:grpSpPr>
        <p:pic>
          <p:nvPicPr>
            <p:cNvPr id="20" name="Picture 19" descr="Blue text on a black background&#10;&#10;Description automatically generated">
              <a:extLst>
                <a:ext uri="{FF2B5EF4-FFF2-40B4-BE49-F238E27FC236}">
                  <a16:creationId xmlns:a16="http://schemas.microsoft.com/office/drawing/2014/main" id="{4AEACB63-DCCA-5EC5-9545-33698B5CA1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0000" y="9103486"/>
              <a:ext cx="4021527" cy="840614"/>
            </a:xfrm>
            <a:prstGeom prst="rect">
              <a:avLst/>
            </a:prstGeom>
          </p:spPr>
        </p:pic>
        <p:sp>
          <p:nvSpPr>
            <p:cNvPr id="21" name="TextBox 20">
              <a:extLst>
                <a:ext uri="{FF2B5EF4-FFF2-40B4-BE49-F238E27FC236}">
                  <a16:creationId xmlns:a16="http://schemas.microsoft.com/office/drawing/2014/main" id="{65036FBE-1FC6-CBE1-0D7E-4C273E8155D6}"/>
                </a:ext>
              </a:extLst>
            </p:cNvPr>
            <p:cNvSpPr txBox="1"/>
            <p:nvPr/>
          </p:nvSpPr>
          <p:spPr>
            <a:xfrm>
              <a:off x="3614204" y="9061508"/>
              <a:ext cx="7618319" cy="954107"/>
            </a:xfrm>
            <a:prstGeom prst="rect">
              <a:avLst/>
            </a:prstGeom>
            <a:noFill/>
          </p:spPr>
          <p:txBody>
            <a:bodyPr wrap="square" rtlCol="0">
              <a:spAutoFit/>
            </a:bodyPr>
            <a:lstStyle/>
            <a:p>
              <a:pPr algn="r"/>
              <a:r>
                <a:rPr lang="en-US" sz="1400"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2023-1-NL01-KA220-HED-000155675. </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2575832"/>
          </a:xfrm>
          <a:prstGeom prst="rect">
            <a:avLst/>
          </a:prstGeom>
          <a:solidFill>
            <a:srgbClr val="FFFF3F"/>
          </a:solidFill>
        </p:spPr>
        <p:txBody>
          <a:bodyPr/>
          <a:lstStyle/>
          <a:p>
            <a:endParaRPr lang="en-US"/>
          </a:p>
        </p:txBody>
      </p:sp>
      <p:sp>
        <p:nvSpPr>
          <p:cNvPr id="3" name="AutoShape 3"/>
          <p:cNvSpPr/>
          <p:nvPr/>
        </p:nvSpPr>
        <p:spPr>
          <a:xfrm>
            <a:off x="0" y="2570389"/>
            <a:ext cx="406854" cy="2575832"/>
          </a:xfrm>
          <a:prstGeom prst="rect">
            <a:avLst/>
          </a:prstGeom>
          <a:solidFill>
            <a:srgbClr val="981DB9"/>
          </a:solidFill>
        </p:spPr>
        <p:txBody>
          <a:bodyPr/>
          <a:lstStyle/>
          <a:p>
            <a:endParaRPr lang="en-US"/>
          </a:p>
        </p:txBody>
      </p:sp>
      <p:sp>
        <p:nvSpPr>
          <p:cNvPr id="4" name="AutoShape 4"/>
          <p:cNvSpPr/>
          <p:nvPr/>
        </p:nvSpPr>
        <p:spPr>
          <a:xfrm>
            <a:off x="0" y="5140779"/>
            <a:ext cx="406854" cy="2575832"/>
          </a:xfrm>
          <a:prstGeom prst="rect">
            <a:avLst/>
          </a:prstGeom>
          <a:solidFill>
            <a:srgbClr val="32E392"/>
          </a:solidFill>
        </p:spPr>
        <p:txBody>
          <a:bodyPr/>
          <a:lstStyle/>
          <a:p>
            <a:endParaRPr lang="en-US"/>
          </a:p>
        </p:txBody>
      </p:sp>
      <p:sp>
        <p:nvSpPr>
          <p:cNvPr id="5" name="AutoShape 5"/>
          <p:cNvSpPr/>
          <p:nvPr/>
        </p:nvSpPr>
        <p:spPr>
          <a:xfrm>
            <a:off x="0" y="7711168"/>
            <a:ext cx="406854" cy="2575832"/>
          </a:xfrm>
          <a:prstGeom prst="rect">
            <a:avLst/>
          </a:prstGeom>
          <a:solidFill>
            <a:srgbClr val="4095FF"/>
          </a:solidFill>
        </p:spPr>
        <p:txBody>
          <a:bodyPr/>
          <a:lstStyle/>
          <a:p>
            <a:endParaRPr lang="en-US"/>
          </a:p>
        </p:txBody>
      </p:sp>
      <p:grpSp>
        <p:nvGrpSpPr>
          <p:cNvPr id="6" name="Group 6"/>
          <p:cNvGrpSpPr/>
          <p:nvPr/>
        </p:nvGrpSpPr>
        <p:grpSpPr>
          <a:xfrm>
            <a:off x="9866543" y="1816554"/>
            <a:ext cx="3086100" cy="3086100"/>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FFFF40">
                    <a:alpha val="100000"/>
                  </a:srgbClr>
                </a:gs>
                <a:gs pos="100000">
                  <a:srgbClr val="149E79">
                    <a:alpha val="100000"/>
                  </a:srgbClr>
                </a:gs>
              </a:gsLst>
              <a:lin ang="2700000"/>
            </a:gradFill>
          </p:spPr>
          <p:txBody>
            <a:bodyPr/>
            <a:lstStyle/>
            <a:p>
              <a:endParaRPr lang="en-US"/>
            </a:p>
          </p:txBody>
        </p:sp>
        <p:sp>
          <p:nvSpPr>
            <p:cNvPr id="8" name="TextBox 8"/>
            <p:cNvSpPr txBox="1"/>
            <p:nvPr/>
          </p:nvSpPr>
          <p:spPr>
            <a:xfrm>
              <a:off x="0" y="-19050"/>
              <a:ext cx="812800" cy="831850"/>
            </a:xfrm>
            <a:prstGeom prst="rect">
              <a:avLst/>
            </a:prstGeom>
          </p:spPr>
          <p:txBody>
            <a:bodyPr lIns="50800" tIns="50800" rIns="50800" bIns="50800" rtlCol="0" anchor="ctr"/>
            <a:lstStyle/>
            <a:p>
              <a:pPr algn="ctr">
                <a:lnSpc>
                  <a:spcPts val="1950"/>
                </a:lnSpc>
              </a:pPr>
              <a:endParaRPr/>
            </a:p>
          </p:txBody>
        </p:sp>
      </p:grpSp>
      <p:grpSp>
        <p:nvGrpSpPr>
          <p:cNvPr id="9" name="Group 9"/>
          <p:cNvGrpSpPr/>
          <p:nvPr/>
        </p:nvGrpSpPr>
        <p:grpSpPr>
          <a:xfrm>
            <a:off x="9866543" y="5378904"/>
            <a:ext cx="3086100" cy="3086100"/>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FFD000">
                    <a:alpha val="100000"/>
                  </a:srgbClr>
                </a:gs>
                <a:gs pos="100000">
                  <a:srgbClr val="FF4F4C">
                    <a:alpha val="100000"/>
                  </a:srgbClr>
                </a:gs>
              </a:gsLst>
              <a:path path="circle">
                <a:fillToRect r="100000" b="100000"/>
              </a:path>
              <a:tileRect l="-100000" t="-100000"/>
            </a:gradFill>
          </p:spPr>
          <p:txBody>
            <a:bodyPr/>
            <a:lstStyle/>
            <a:p>
              <a:endParaRPr lang="en-US"/>
            </a:p>
          </p:txBody>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1950"/>
                </a:lnSpc>
              </a:pPr>
              <a:endParaRPr/>
            </a:p>
          </p:txBody>
        </p:sp>
      </p:grpSp>
      <p:grpSp>
        <p:nvGrpSpPr>
          <p:cNvPr id="12" name="Group 12"/>
          <p:cNvGrpSpPr/>
          <p:nvPr/>
        </p:nvGrpSpPr>
        <p:grpSpPr>
          <a:xfrm>
            <a:off x="13428893" y="1816554"/>
            <a:ext cx="3086100" cy="3086100"/>
            <a:chOff x="0" y="0"/>
            <a:chExt cx="812800" cy="812800"/>
          </a:xfrm>
        </p:grpSpPr>
        <p:sp>
          <p:nvSpPr>
            <p:cNvPr id="13" name="Freeform 1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981DB9">
                    <a:alpha val="100000"/>
                  </a:srgbClr>
                </a:gs>
                <a:gs pos="50000">
                  <a:srgbClr val="4095FF">
                    <a:alpha val="100000"/>
                  </a:srgbClr>
                </a:gs>
                <a:gs pos="100000">
                  <a:srgbClr val="32E392">
                    <a:alpha val="100000"/>
                  </a:srgbClr>
                </a:gs>
              </a:gsLst>
              <a:path path="circle">
                <a:fillToRect r="100000" b="100000"/>
              </a:path>
              <a:tileRect l="-100000" t="-100000"/>
            </a:gradFill>
          </p:spPr>
          <p:txBody>
            <a:bodyPr/>
            <a:lstStyle/>
            <a:p>
              <a:endParaRPr lang="en-US"/>
            </a:p>
          </p:txBody>
        </p:sp>
        <p:sp>
          <p:nvSpPr>
            <p:cNvPr id="14" name="TextBox 14"/>
            <p:cNvSpPr txBox="1"/>
            <p:nvPr/>
          </p:nvSpPr>
          <p:spPr>
            <a:xfrm>
              <a:off x="0" y="-19050"/>
              <a:ext cx="812800" cy="831850"/>
            </a:xfrm>
            <a:prstGeom prst="rect">
              <a:avLst/>
            </a:prstGeom>
          </p:spPr>
          <p:txBody>
            <a:bodyPr lIns="50800" tIns="50800" rIns="50800" bIns="50800" rtlCol="0" anchor="ctr"/>
            <a:lstStyle/>
            <a:p>
              <a:pPr algn="ctr">
                <a:lnSpc>
                  <a:spcPts val="1950"/>
                </a:lnSpc>
              </a:pPr>
              <a:endParaRPr/>
            </a:p>
          </p:txBody>
        </p:sp>
      </p:grpSp>
      <p:grpSp>
        <p:nvGrpSpPr>
          <p:cNvPr id="15" name="Group 15"/>
          <p:cNvGrpSpPr/>
          <p:nvPr/>
        </p:nvGrpSpPr>
        <p:grpSpPr>
          <a:xfrm>
            <a:off x="13428893" y="5378904"/>
            <a:ext cx="3086100" cy="3086100"/>
            <a:chOff x="0" y="0"/>
            <a:chExt cx="812800" cy="812800"/>
          </a:xfrm>
        </p:grpSpPr>
        <p:sp>
          <p:nvSpPr>
            <p:cNvPr id="16" name="Freeform 1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D20255">
                    <a:alpha val="100000"/>
                  </a:srgbClr>
                </a:gs>
                <a:gs pos="100000">
                  <a:srgbClr val="FF3ED7">
                    <a:alpha val="100000"/>
                  </a:srgbClr>
                </a:gs>
              </a:gsLst>
              <a:path path="circle">
                <a:fillToRect r="100000" b="100000"/>
              </a:path>
              <a:tileRect l="-100000" t="-100000"/>
            </a:gradFill>
          </p:spPr>
          <p:txBody>
            <a:bodyPr/>
            <a:lstStyle/>
            <a:p>
              <a:endParaRPr lang="en-US"/>
            </a:p>
          </p:txBody>
        </p:sp>
        <p:sp>
          <p:nvSpPr>
            <p:cNvPr id="17" name="TextBox 17"/>
            <p:cNvSpPr txBox="1"/>
            <p:nvPr/>
          </p:nvSpPr>
          <p:spPr>
            <a:xfrm>
              <a:off x="0" y="-19050"/>
              <a:ext cx="812800" cy="831850"/>
            </a:xfrm>
            <a:prstGeom prst="rect">
              <a:avLst/>
            </a:prstGeom>
          </p:spPr>
          <p:txBody>
            <a:bodyPr lIns="50800" tIns="50800" rIns="50800" bIns="50800" rtlCol="0" anchor="ctr"/>
            <a:lstStyle/>
            <a:p>
              <a:pPr algn="ctr">
                <a:lnSpc>
                  <a:spcPts val="1950"/>
                </a:lnSpc>
              </a:pPr>
              <a:endParaRPr/>
            </a:p>
          </p:txBody>
        </p:sp>
      </p:grpSp>
      <p:sp>
        <p:nvSpPr>
          <p:cNvPr id="18" name="TextBox 18"/>
          <p:cNvSpPr txBox="1"/>
          <p:nvPr/>
        </p:nvSpPr>
        <p:spPr>
          <a:xfrm>
            <a:off x="1504950" y="2698296"/>
            <a:ext cx="5698328" cy="3693319"/>
          </a:xfrm>
          <a:prstGeom prst="rect">
            <a:avLst/>
          </a:prstGeom>
        </p:spPr>
        <p:txBody>
          <a:bodyPr lIns="0" tIns="0" rIns="0" bIns="0" rtlCol="0" anchor="t">
            <a:spAutoFit/>
          </a:bodyPr>
          <a:lstStyle/>
          <a:p>
            <a:pPr>
              <a:lnSpc>
                <a:spcPts val="9600"/>
              </a:lnSpc>
            </a:pPr>
            <a:r>
              <a:rPr lang="en-US" sz="8000" b="1" dirty="0">
                <a:solidFill>
                  <a:srgbClr val="000000"/>
                </a:solidFill>
                <a:latin typeface="Space Grotesk" pitchFamily="2" charset="77"/>
                <a:cs typeface="Space Grotesk" pitchFamily="2" charset="77"/>
              </a:rPr>
              <a:t>Resource Page:</a:t>
            </a:r>
          </a:p>
          <a:p>
            <a:pPr>
              <a:lnSpc>
                <a:spcPts val="9600"/>
              </a:lnSpc>
            </a:pPr>
            <a:r>
              <a:rPr lang="en-US" sz="8000" dirty="0">
                <a:solidFill>
                  <a:srgbClr val="000000"/>
                </a:solidFill>
                <a:latin typeface="Space Grotesk" pitchFamily="2" charset="77"/>
                <a:cs typeface="Space Grotesk" pitchFamily="2" charset="77"/>
              </a:rPr>
              <a:t>Gradients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1504950" y="2698296"/>
            <a:ext cx="5698328" cy="3693319"/>
          </a:xfrm>
          <a:prstGeom prst="rect">
            <a:avLst/>
          </a:prstGeom>
        </p:spPr>
        <p:txBody>
          <a:bodyPr lIns="0" tIns="0" rIns="0" bIns="0" rtlCol="0" anchor="t">
            <a:spAutoFit/>
          </a:bodyPr>
          <a:lstStyle/>
          <a:p>
            <a:pPr>
              <a:lnSpc>
                <a:spcPts val="9600"/>
              </a:lnSpc>
            </a:pPr>
            <a:r>
              <a:rPr lang="en-US" sz="8000" b="1" dirty="0">
                <a:solidFill>
                  <a:srgbClr val="000000"/>
                </a:solidFill>
                <a:latin typeface="Space Grotesk" pitchFamily="2" charset="77"/>
                <a:cs typeface="Space Grotesk" pitchFamily="2" charset="77"/>
              </a:rPr>
              <a:t>Resource Page:</a:t>
            </a:r>
          </a:p>
          <a:p>
            <a:pPr>
              <a:lnSpc>
                <a:spcPts val="9600"/>
              </a:lnSpc>
            </a:pPr>
            <a:r>
              <a:rPr lang="en-US" sz="8000" dirty="0">
                <a:solidFill>
                  <a:srgbClr val="000000"/>
                </a:solidFill>
                <a:latin typeface="Space Grotesk" pitchFamily="2" charset="77"/>
                <a:cs typeface="Space Grotesk" pitchFamily="2" charset="77"/>
              </a:rPr>
              <a:t>Graphics</a:t>
            </a:r>
          </a:p>
        </p:txBody>
      </p:sp>
      <p:sp>
        <p:nvSpPr>
          <p:cNvPr id="19" name="AutoShape 7">
            <a:extLst>
              <a:ext uri="{FF2B5EF4-FFF2-40B4-BE49-F238E27FC236}">
                <a16:creationId xmlns:a16="http://schemas.microsoft.com/office/drawing/2014/main" id="{81EC8B01-0ED2-CFB7-AE82-066ED6EB86BD}"/>
              </a:ext>
            </a:extLst>
          </p:cNvPr>
          <p:cNvSpPr/>
          <p:nvPr/>
        </p:nvSpPr>
        <p:spPr>
          <a:xfrm>
            <a:off x="0" y="0"/>
            <a:ext cx="406854" cy="2575832"/>
          </a:xfrm>
          <a:prstGeom prst="rect">
            <a:avLst/>
          </a:prstGeom>
          <a:solidFill>
            <a:srgbClr val="32E392"/>
          </a:solidFill>
        </p:spPr>
        <p:txBody>
          <a:bodyPr/>
          <a:lstStyle/>
          <a:p>
            <a:endParaRPr lang="en-US"/>
          </a:p>
        </p:txBody>
      </p:sp>
      <p:sp>
        <p:nvSpPr>
          <p:cNvPr id="20" name="AutoShape 8">
            <a:extLst>
              <a:ext uri="{FF2B5EF4-FFF2-40B4-BE49-F238E27FC236}">
                <a16:creationId xmlns:a16="http://schemas.microsoft.com/office/drawing/2014/main" id="{6A4797C7-7430-908B-E426-10889D95EB16}"/>
              </a:ext>
            </a:extLst>
          </p:cNvPr>
          <p:cNvSpPr/>
          <p:nvPr/>
        </p:nvSpPr>
        <p:spPr>
          <a:xfrm>
            <a:off x="0" y="2570389"/>
            <a:ext cx="406854" cy="2575832"/>
          </a:xfrm>
          <a:prstGeom prst="rect">
            <a:avLst/>
          </a:prstGeom>
          <a:solidFill>
            <a:srgbClr val="4095FF"/>
          </a:solidFill>
        </p:spPr>
        <p:txBody>
          <a:bodyPr/>
          <a:lstStyle/>
          <a:p>
            <a:endParaRPr lang="en-US"/>
          </a:p>
        </p:txBody>
      </p:sp>
      <p:sp>
        <p:nvSpPr>
          <p:cNvPr id="21" name="AutoShape 9">
            <a:extLst>
              <a:ext uri="{FF2B5EF4-FFF2-40B4-BE49-F238E27FC236}">
                <a16:creationId xmlns:a16="http://schemas.microsoft.com/office/drawing/2014/main" id="{8C584F33-036F-BDE5-CC1B-0A5997AD9C6C}"/>
              </a:ext>
            </a:extLst>
          </p:cNvPr>
          <p:cNvSpPr/>
          <p:nvPr/>
        </p:nvSpPr>
        <p:spPr>
          <a:xfrm>
            <a:off x="0" y="5140779"/>
            <a:ext cx="406854" cy="2575832"/>
          </a:xfrm>
          <a:prstGeom prst="rect">
            <a:avLst/>
          </a:prstGeom>
          <a:solidFill>
            <a:srgbClr val="FF695E"/>
          </a:solidFill>
        </p:spPr>
        <p:txBody>
          <a:bodyPr/>
          <a:lstStyle/>
          <a:p>
            <a:endParaRPr lang="en-US"/>
          </a:p>
        </p:txBody>
      </p:sp>
      <p:sp>
        <p:nvSpPr>
          <p:cNvPr id="22" name="AutoShape 10">
            <a:extLst>
              <a:ext uri="{FF2B5EF4-FFF2-40B4-BE49-F238E27FC236}">
                <a16:creationId xmlns:a16="http://schemas.microsoft.com/office/drawing/2014/main" id="{4EE6C05C-3E73-79E6-7AC6-D287040BEC69}"/>
              </a:ext>
            </a:extLst>
          </p:cNvPr>
          <p:cNvSpPr/>
          <p:nvPr/>
        </p:nvSpPr>
        <p:spPr>
          <a:xfrm>
            <a:off x="0" y="7711168"/>
            <a:ext cx="406854" cy="2575832"/>
          </a:xfrm>
          <a:prstGeom prst="rect">
            <a:avLst/>
          </a:prstGeom>
          <a:solidFill>
            <a:srgbClr val="981DB9"/>
          </a:solidFill>
        </p:spPr>
        <p:txBody>
          <a:bodyPr/>
          <a:lstStyle/>
          <a:p>
            <a:endParaRPr lang="en-US"/>
          </a:p>
        </p:txBody>
      </p:sp>
      <p:pic>
        <p:nvPicPr>
          <p:cNvPr id="44" name="Picture 43" descr="A person sitting at a desk looking at a computer&#10;&#10;Description automatically generated">
            <a:extLst>
              <a:ext uri="{FF2B5EF4-FFF2-40B4-BE49-F238E27FC236}">
                <a16:creationId xmlns:a16="http://schemas.microsoft.com/office/drawing/2014/main" id="{91AF383D-8B65-3634-8206-DAF17C9E0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596" y="7000761"/>
            <a:ext cx="2279650" cy="2044700"/>
          </a:xfrm>
          <a:prstGeom prst="rect">
            <a:avLst/>
          </a:prstGeom>
        </p:spPr>
      </p:pic>
      <p:pic>
        <p:nvPicPr>
          <p:cNvPr id="46" name="Picture 45" descr="A computer server with a brain&#10;&#10;Description automatically generated">
            <a:extLst>
              <a:ext uri="{FF2B5EF4-FFF2-40B4-BE49-F238E27FC236}">
                <a16:creationId xmlns:a16="http://schemas.microsoft.com/office/drawing/2014/main" id="{7F684F38-9C95-FA83-8A68-996367D90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8356" y="7000761"/>
            <a:ext cx="2178050" cy="2266950"/>
          </a:xfrm>
          <a:prstGeom prst="rect">
            <a:avLst/>
          </a:prstGeom>
        </p:spPr>
      </p:pic>
      <p:pic>
        <p:nvPicPr>
          <p:cNvPr id="48" name="Picture 47" descr="A person sitting at a desk with a computer&#10;&#10;Description automatically generated">
            <a:extLst>
              <a:ext uri="{FF2B5EF4-FFF2-40B4-BE49-F238E27FC236}">
                <a16:creationId xmlns:a16="http://schemas.microsoft.com/office/drawing/2014/main" id="{85E33F86-4735-6783-8571-E7C38027E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0400" y="7150469"/>
            <a:ext cx="2273300" cy="2082800"/>
          </a:xfrm>
          <a:prstGeom prst="rect">
            <a:avLst/>
          </a:prstGeom>
        </p:spPr>
      </p:pic>
      <p:pic>
        <p:nvPicPr>
          <p:cNvPr id="50" name="Picture 49" descr="A person sitting in a bean bag chair with a robot above him&#10;&#10;Description automatically generated">
            <a:extLst>
              <a:ext uri="{FF2B5EF4-FFF2-40B4-BE49-F238E27FC236}">
                <a16:creationId xmlns:a16="http://schemas.microsoft.com/office/drawing/2014/main" id="{EF0FE5BB-18DA-94AF-05B8-F1F82137D2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2550" y="7147294"/>
            <a:ext cx="2279650" cy="2089150"/>
          </a:xfrm>
          <a:prstGeom prst="rect">
            <a:avLst/>
          </a:prstGeom>
        </p:spPr>
      </p:pic>
      <p:pic>
        <p:nvPicPr>
          <p:cNvPr id="52" name="Picture 51" descr="A cartoon of a robot&#10;&#10;Description automatically generated">
            <a:extLst>
              <a:ext uri="{FF2B5EF4-FFF2-40B4-BE49-F238E27FC236}">
                <a16:creationId xmlns:a16="http://schemas.microsoft.com/office/drawing/2014/main" id="{91CD1B07-95B6-1CEC-A757-44EFB31C27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3564" y="4049897"/>
            <a:ext cx="2197100" cy="2273300"/>
          </a:xfrm>
          <a:prstGeom prst="rect">
            <a:avLst/>
          </a:prstGeom>
        </p:spPr>
      </p:pic>
      <p:pic>
        <p:nvPicPr>
          <p:cNvPr id="54" name="Picture 53" descr="A cartoon of a robot reading a book&#10;&#10;Description automatically generated">
            <a:extLst>
              <a:ext uri="{FF2B5EF4-FFF2-40B4-BE49-F238E27FC236}">
                <a16:creationId xmlns:a16="http://schemas.microsoft.com/office/drawing/2014/main" id="{2433189E-BFB4-670E-B90D-A31D0826A7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0" y="4132447"/>
            <a:ext cx="2273300" cy="2108200"/>
          </a:xfrm>
          <a:prstGeom prst="rect">
            <a:avLst/>
          </a:prstGeom>
        </p:spPr>
      </p:pic>
      <p:pic>
        <p:nvPicPr>
          <p:cNvPr id="56" name="Picture 55" descr="A person sitting in a bean bag with a computer&#10;&#10;Description automatically generated">
            <a:extLst>
              <a:ext uri="{FF2B5EF4-FFF2-40B4-BE49-F238E27FC236}">
                <a16:creationId xmlns:a16="http://schemas.microsoft.com/office/drawing/2014/main" id="{72AE333E-159D-14CF-6473-642A179CB4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84250" y="3967347"/>
            <a:ext cx="2159000" cy="2273300"/>
          </a:xfrm>
          <a:prstGeom prst="rect">
            <a:avLst/>
          </a:prstGeom>
        </p:spPr>
      </p:pic>
      <p:pic>
        <p:nvPicPr>
          <p:cNvPr id="58" name="Picture 57" descr="A brain with arrows pointing to the top of the brain&#10;&#10;Description automatically generated">
            <a:extLst>
              <a:ext uri="{FF2B5EF4-FFF2-40B4-BE49-F238E27FC236}">
                <a16:creationId xmlns:a16="http://schemas.microsoft.com/office/drawing/2014/main" id="{A384524A-E1F7-436C-50F7-C9DDE793A3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21759" y="952500"/>
            <a:ext cx="2152650" cy="2273300"/>
          </a:xfrm>
          <a:prstGeom prst="rect">
            <a:avLst/>
          </a:prstGeom>
        </p:spPr>
      </p:pic>
      <p:pic>
        <p:nvPicPr>
          <p:cNvPr id="60" name="Picture 59" descr="A person standing next to a robot&#10;&#10;Description automatically generated">
            <a:extLst>
              <a:ext uri="{FF2B5EF4-FFF2-40B4-BE49-F238E27FC236}">
                <a16:creationId xmlns:a16="http://schemas.microsoft.com/office/drawing/2014/main" id="{745FD49E-07DF-559A-C942-3A6C0AD9F6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68000" y="1044575"/>
            <a:ext cx="2279650" cy="2089150"/>
          </a:xfrm>
          <a:prstGeom prst="rect">
            <a:avLst/>
          </a:prstGeom>
        </p:spPr>
      </p:pic>
      <p:pic>
        <p:nvPicPr>
          <p:cNvPr id="62" name="Picture 61" descr="A robot with a pen and paper&#10;&#10;Description automatically generated">
            <a:extLst>
              <a:ext uri="{FF2B5EF4-FFF2-40B4-BE49-F238E27FC236}">
                <a16:creationId xmlns:a16="http://schemas.microsoft.com/office/drawing/2014/main" id="{46FFED4D-4406-6CFD-4597-BA2DD2C6BB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77741" y="952500"/>
            <a:ext cx="2216150" cy="2273300"/>
          </a:xfrm>
          <a:prstGeom prst="rect">
            <a:avLst/>
          </a:prstGeom>
        </p:spPr>
      </p:pic>
    </p:spTree>
    <p:extLst>
      <p:ext uri="{BB962C8B-B14F-4D97-AF65-F5344CB8AC3E}">
        <p14:creationId xmlns:p14="http://schemas.microsoft.com/office/powerpoint/2010/main" val="1888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2575832"/>
          </a:xfrm>
          <a:prstGeom prst="rect">
            <a:avLst/>
          </a:prstGeom>
          <a:solidFill>
            <a:srgbClr val="FFFF3F"/>
          </a:solidFill>
        </p:spPr>
        <p:txBody>
          <a:bodyPr/>
          <a:lstStyle/>
          <a:p>
            <a:endParaRPr lang="en-US"/>
          </a:p>
        </p:txBody>
      </p:sp>
      <p:sp>
        <p:nvSpPr>
          <p:cNvPr id="3" name="AutoShape 3"/>
          <p:cNvSpPr/>
          <p:nvPr/>
        </p:nvSpPr>
        <p:spPr>
          <a:xfrm>
            <a:off x="0" y="2570389"/>
            <a:ext cx="406854" cy="2575832"/>
          </a:xfrm>
          <a:prstGeom prst="rect">
            <a:avLst/>
          </a:prstGeom>
          <a:solidFill>
            <a:srgbClr val="4095FF"/>
          </a:solidFill>
        </p:spPr>
        <p:txBody>
          <a:bodyPr/>
          <a:lstStyle/>
          <a:p>
            <a:endParaRPr lang="en-US"/>
          </a:p>
        </p:txBody>
      </p:sp>
      <p:sp>
        <p:nvSpPr>
          <p:cNvPr id="4" name="AutoShape 4"/>
          <p:cNvSpPr/>
          <p:nvPr/>
        </p:nvSpPr>
        <p:spPr>
          <a:xfrm>
            <a:off x="0" y="5140779"/>
            <a:ext cx="406854" cy="2575832"/>
          </a:xfrm>
          <a:prstGeom prst="rect">
            <a:avLst/>
          </a:prstGeom>
          <a:solidFill>
            <a:srgbClr val="FF695E"/>
          </a:solidFill>
        </p:spPr>
        <p:txBody>
          <a:bodyPr/>
          <a:lstStyle/>
          <a:p>
            <a:endParaRPr lang="en-US"/>
          </a:p>
        </p:txBody>
      </p:sp>
      <p:sp>
        <p:nvSpPr>
          <p:cNvPr id="5" name="AutoShape 5"/>
          <p:cNvSpPr/>
          <p:nvPr/>
        </p:nvSpPr>
        <p:spPr>
          <a:xfrm>
            <a:off x="0" y="7711168"/>
            <a:ext cx="406854" cy="2575832"/>
          </a:xfrm>
          <a:prstGeom prst="rect">
            <a:avLst/>
          </a:prstGeom>
          <a:solidFill>
            <a:srgbClr val="981DB9"/>
          </a:solidFill>
        </p:spPr>
        <p:txBody>
          <a:bodyPr/>
          <a:lstStyle/>
          <a:p>
            <a:endParaRPr lang="en-US"/>
          </a:p>
        </p:txBody>
      </p:sp>
      <p:sp>
        <p:nvSpPr>
          <p:cNvPr id="6" name="Freeform 6"/>
          <p:cNvSpPr/>
          <p:nvPr/>
        </p:nvSpPr>
        <p:spPr>
          <a:xfrm>
            <a:off x="7805088" y="1456408"/>
            <a:ext cx="2205801" cy="2171064"/>
          </a:xfrm>
          <a:custGeom>
            <a:avLst/>
            <a:gdLst/>
            <a:ahLst/>
            <a:cxnLst/>
            <a:rect l="l" t="t" r="r" b="b"/>
            <a:pathLst>
              <a:path w="2205801" h="2171064">
                <a:moveTo>
                  <a:pt x="0" y="0"/>
                </a:moveTo>
                <a:lnTo>
                  <a:pt x="2205801" y="0"/>
                </a:lnTo>
                <a:lnTo>
                  <a:pt x="2205801" y="2171064"/>
                </a:lnTo>
                <a:lnTo>
                  <a:pt x="0" y="2171064"/>
                </a:lnTo>
                <a:lnTo>
                  <a:pt x="0" y="0"/>
                </a:lnTo>
                <a:close/>
              </a:path>
            </a:pathLst>
          </a:custGeom>
          <a:blipFill>
            <a:blip r:embed="rId2"/>
            <a:stretch>
              <a:fillRect/>
            </a:stretch>
          </a:blipFill>
        </p:spPr>
        <p:txBody>
          <a:bodyPr/>
          <a:lstStyle/>
          <a:p>
            <a:endParaRPr lang="en-US"/>
          </a:p>
        </p:txBody>
      </p:sp>
      <p:sp>
        <p:nvSpPr>
          <p:cNvPr id="7" name="Freeform 7"/>
          <p:cNvSpPr/>
          <p:nvPr/>
        </p:nvSpPr>
        <p:spPr>
          <a:xfrm>
            <a:off x="13469126" y="2132852"/>
            <a:ext cx="2677824" cy="574969"/>
          </a:xfrm>
          <a:custGeom>
            <a:avLst/>
            <a:gdLst/>
            <a:ahLst/>
            <a:cxnLst/>
            <a:rect l="l" t="t" r="r" b="b"/>
            <a:pathLst>
              <a:path w="2677824" h="574969">
                <a:moveTo>
                  <a:pt x="0" y="0"/>
                </a:moveTo>
                <a:lnTo>
                  <a:pt x="2677824" y="0"/>
                </a:lnTo>
                <a:lnTo>
                  <a:pt x="2677824" y="574969"/>
                </a:lnTo>
                <a:lnTo>
                  <a:pt x="0" y="574969"/>
                </a:lnTo>
                <a:lnTo>
                  <a:pt x="0" y="0"/>
                </a:lnTo>
                <a:close/>
              </a:path>
            </a:pathLst>
          </a:custGeom>
          <a:blipFill>
            <a:blip r:embed="rId3"/>
            <a:stretch>
              <a:fillRect/>
            </a:stretch>
          </a:blipFill>
        </p:spPr>
        <p:txBody>
          <a:bodyPr/>
          <a:lstStyle/>
          <a:p>
            <a:endParaRPr lang="en-US"/>
          </a:p>
        </p:txBody>
      </p:sp>
      <p:sp>
        <p:nvSpPr>
          <p:cNvPr id="8" name="Freeform 8"/>
          <p:cNvSpPr/>
          <p:nvPr/>
        </p:nvSpPr>
        <p:spPr>
          <a:xfrm>
            <a:off x="13469126" y="4776790"/>
            <a:ext cx="2677824" cy="574969"/>
          </a:xfrm>
          <a:custGeom>
            <a:avLst/>
            <a:gdLst/>
            <a:ahLst/>
            <a:cxnLst/>
            <a:rect l="l" t="t" r="r" b="b"/>
            <a:pathLst>
              <a:path w="2677824" h="574969">
                <a:moveTo>
                  <a:pt x="0" y="0"/>
                </a:moveTo>
                <a:lnTo>
                  <a:pt x="2677824" y="0"/>
                </a:lnTo>
                <a:lnTo>
                  <a:pt x="2677824" y="574969"/>
                </a:lnTo>
                <a:lnTo>
                  <a:pt x="0" y="574969"/>
                </a:lnTo>
                <a:lnTo>
                  <a:pt x="0" y="0"/>
                </a:lnTo>
                <a:close/>
              </a:path>
            </a:pathLst>
          </a:custGeom>
          <a:blipFill>
            <a:blip r:embed="rId4"/>
            <a:stretch>
              <a:fillRect/>
            </a:stretch>
          </a:blipFill>
        </p:spPr>
        <p:txBody>
          <a:bodyPr/>
          <a:lstStyle/>
          <a:p>
            <a:endParaRPr lang="en-US"/>
          </a:p>
        </p:txBody>
      </p:sp>
      <p:sp>
        <p:nvSpPr>
          <p:cNvPr id="9" name="Freeform 9"/>
          <p:cNvSpPr/>
          <p:nvPr/>
        </p:nvSpPr>
        <p:spPr>
          <a:xfrm>
            <a:off x="7805088" y="4091750"/>
            <a:ext cx="2205801" cy="2171064"/>
          </a:xfrm>
          <a:custGeom>
            <a:avLst/>
            <a:gdLst/>
            <a:ahLst/>
            <a:cxnLst/>
            <a:rect l="l" t="t" r="r" b="b"/>
            <a:pathLst>
              <a:path w="2205801" h="2171064">
                <a:moveTo>
                  <a:pt x="0" y="0"/>
                </a:moveTo>
                <a:lnTo>
                  <a:pt x="2205801" y="0"/>
                </a:lnTo>
                <a:lnTo>
                  <a:pt x="2205801" y="2171064"/>
                </a:lnTo>
                <a:lnTo>
                  <a:pt x="0" y="2171064"/>
                </a:lnTo>
                <a:lnTo>
                  <a:pt x="0" y="0"/>
                </a:lnTo>
                <a:close/>
              </a:path>
            </a:pathLst>
          </a:custGeom>
          <a:blipFill>
            <a:blip r:embed="rId5"/>
            <a:stretch>
              <a:fillRect/>
            </a:stretch>
          </a:blipFill>
        </p:spPr>
        <p:txBody>
          <a:bodyPr/>
          <a:lstStyle/>
          <a:p>
            <a:endParaRPr lang="en-US"/>
          </a:p>
        </p:txBody>
      </p:sp>
      <p:grpSp>
        <p:nvGrpSpPr>
          <p:cNvPr id="10" name="Group 10"/>
          <p:cNvGrpSpPr/>
          <p:nvPr/>
        </p:nvGrpSpPr>
        <p:grpSpPr>
          <a:xfrm>
            <a:off x="13119383" y="7075368"/>
            <a:ext cx="3377310" cy="1018508"/>
            <a:chOff x="0" y="0"/>
            <a:chExt cx="889497" cy="268249"/>
          </a:xfrm>
        </p:grpSpPr>
        <p:sp>
          <p:nvSpPr>
            <p:cNvPr id="11" name="Freeform 11"/>
            <p:cNvSpPr/>
            <p:nvPr/>
          </p:nvSpPr>
          <p:spPr>
            <a:xfrm>
              <a:off x="0" y="0"/>
              <a:ext cx="889497" cy="268249"/>
            </a:xfrm>
            <a:custGeom>
              <a:avLst/>
              <a:gdLst/>
              <a:ahLst/>
              <a:cxnLst/>
              <a:rect l="l" t="t" r="r" b="b"/>
              <a:pathLst>
                <a:path w="889497" h="268249">
                  <a:moveTo>
                    <a:pt x="0" y="0"/>
                  </a:moveTo>
                  <a:lnTo>
                    <a:pt x="889497" y="0"/>
                  </a:lnTo>
                  <a:lnTo>
                    <a:pt x="889497" y="268249"/>
                  </a:lnTo>
                  <a:lnTo>
                    <a:pt x="0" y="268249"/>
                  </a:lnTo>
                  <a:close/>
                </a:path>
              </a:pathLst>
            </a:custGeom>
            <a:solidFill>
              <a:srgbClr val="32E392"/>
            </a:solidFill>
          </p:spPr>
          <p:txBody>
            <a:bodyPr/>
            <a:lstStyle/>
            <a:p>
              <a:endParaRPr lang="en-US"/>
            </a:p>
          </p:txBody>
        </p:sp>
        <p:sp>
          <p:nvSpPr>
            <p:cNvPr id="12" name="TextBox 12"/>
            <p:cNvSpPr txBox="1"/>
            <p:nvPr/>
          </p:nvSpPr>
          <p:spPr>
            <a:xfrm>
              <a:off x="0" y="0"/>
              <a:ext cx="889497" cy="268249"/>
            </a:xfrm>
            <a:prstGeom prst="rect">
              <a:avLst/>
            </a:prstGeom>
          </p:spPr>
          <p:txBody>
            <a:bodyPr lIns="50800" tIns="50800" rIns="50800" bIns="50800" rtlCol="0" anchor="ctr"/>
            <a:lstStyle/>
            <a:p>
              <a:pPr algn="ctr">
                <a:lnSpc>
                  <a:spcPts val="2999"/>
                </a:lnSpc>
              </a:pPr>
              <a:endParaRPr/>
            </a:p>
          </p:txBody>
        </p:sp>
      </p:grpSp>
      <p:grpSp>
        <p:nvGrpSpPr>
          <p:cNvPr id="13" name="Group 13"/>
          <p:cNvGrpSpPr/>
          <p:nvPr/>
        </p:nvGrpSpPr>
        <p:grpSpPr>
          <a:xfrm>
            <a:off x="7219333" y="6465198"/>
            <a:ext cx="3377310" cy="2359951"/>
            <a:chOff x="0" y="0"/>
            <a:chExt cx="889497" cy="621551"/>
          </a:xfrm>
        </p:grpSpPr>
        <p:sp>
          <p:nvSpPr>
            <p:cNvPr id="14" name="Freeform 14"/>
            <p:cNvSpPr/>
            <p:nvPr/>
          </p:nvSpPr>
          <p:spPr>
            <a:xfrm>
              <a:off x="0" y="0"/>
              <a:ext cx="889497" cy="621551"/>
            </a:xfrm>
            <a:custGeom>
              <a:avLst/>
              <a:gdLst/>
              <a:ahLst/>
              <a:cxnLst/>
              <a:rect l="l" t="t" r="r" b="b"/>
              <a:pathLst>
                <a:path w="889497" h="621551">
                  <a:moveTo>
                    <a:pt x="0" y="0"/>
                  </a:moveTo>
                  <a:lnTo>
                    <a:pt x="889497" y="0"/>
                  </a:lnTo>
                  <a:lnTo>
                    <a:pt x="889497" y="621551"/>
                  </a:lnTo>
                  <a:lnTo>
                    <a:pt x="0" y="621551"/>
                  </a:lnTo>
                  <a:close/>
                </a:path>
              </a:pathLst>
            </a:custGeom>
            <a:solidFill>
              <a:srgbClr val="32E392"/>
            </a:solidFill>
          </p:spPr>
          <p:txBody>
            <a:bodyPr/>
            <a:lstStyle/>
            <a:p>
              <a:endParaRPr lang="en-US"/>
            </a:p>
          </p:txBody>
        </p:sp>
        <p:sp>
          <p:nvSpPr>
            <p:cNvPr id="15" name="TextBox 15"/>
            <p:cNvSpPr txBox="1"/>
            <p:nvPr/>
          </p:nvSpPr>
          <p:spPr>
            <a:xfrm>
              <a:off x="0" y="0"/>
              <a:ext cx="889497" cy="621551"/>
            </a:xfrm>
            <a:prstGeom prst="rect">
              <a:avLst/>
            </a:prstGeom>
          </p:spPr>
          <p:txBody>
            <a:bodyPr lIns="50800" tIns="50800" rIns="50800" bIns="50800" rtlCol="0" anchor="ctr"/>
            <a:lstStyle/>
            <a:p>
              <a:pPr algn="ctr">
                <a:lnSpc>
                  <a:spcPts val="2999"/>
                </a:lnSpc>
              </a:pPr>
              <a:endParaRPr/>
            </a:p>
          </p:txBody>
        </p:sp>
      </p:grpSp>
      <p:sp>
        <p:nvSpPr>
          <p:cNvPr id="16" name="Freeform 16"/>
          <p:cNvSpPr/>
          <p:nvPr/>
        </p:nvSpPr>
        <p:spPr>
          <a:xfrm>
            <a:off x="13469126" y="7297137"/>
            <a:ext cx="2677824" cy="574969"/>
          </a:xfrm>
          <a:custGeom>
            <a:avLst/>
            <a:gdLst/>
            <a:ahLst/>
            <a:cxnLst/>
            <a:rect l="l" t="t" r="r" b="b"/>
            <a:pathLst>
              <a:path w="2677824" h="574969">
                <a:moveTo>
                  <a:pt x="0" y="0"/>
                </a:moveTo>
                <a:lnTo>
                  <a:pt x="2677824" y="0"/>
                </a:lnTo>
                <a:lnTo>
                  <a:pt x="2677824" y="574969"/>
                </a:lnTo>
                <a:lnTo>
                  <a:pt x="0" y="574969"/>
                </a:lnTo>
                <a:lnTo>
                  <a:pt x="0" y="0"/>
                </a:lnTo>
                <a:close/>
              </a:path>
            </a:pathLst>
          </a:custGeom>
          <a:blipFill>
            <a:blip r:embed="rId6"/>
            <a:stretch>
              <a:fillRect/>
            </a:stretch>
          </a:blipFill>
          <a:ln cap="sq">
            <a:noFill/>
            <a:prstDash val="solid"/>
            <a:miter/>
          </a:ln>
        </p:spPr>
        <p:txBody>
          <a:bodyPr/>
          <a:lstStyle/>
          <a:p>
            <a:endParaRPr lang="en-US"/>
          </a:p>
        </p:txBody>
      </p:sp>
      <p:sp>
        <p:nvSpPr>
          <p:cNvPr id="17" name="Freeform 17"/>
          <p:cNvSpPr/>
          <p:nvPr/>
        </p:nvSpPr>
        <p:spPr>
          <a:xfrm>
            <a:off x="7805088" y="6559641"/>
            <a:ext cx="2205801" cy="2171064"/>
          </a:xfrm>
          <a:custGeom>
            <a:avLst/>
            <a:gdLst/>
            <a:ahLst/>
            <a:cxnLst/>
            <a:rect l="l" t="t" r="r" b="b"/>
            <a:pathLst>
              <a:path w="2205801" h="2171064">
                <a:moveTo>
                  <a:pt x="0" y="0"/>
                </a:moveTo>
                <a:lnTo>
                  <a:pt x="2205801" y="0"/>
                </a:lnTo>
                <a:lnTo>
                  <a:pt x="2205801" y="2171064"/>
                </a:lnTo>
                <a:lnTo>
                  <a:pt x="0" y="2171064"/>
                </a:lnTo>
                <a:lnTo>
                  <a:pt x="0" y="0"/>
                </a:lnTo>
                <a:close/>
              </a:path>
            </a:pathLst>
          </a:custGeom>
          <a:blipFill>
            <a:blip r:embed="rId7"/>
            <a:stretch>
              <a:fillRect/>
            </a:stretch>
          </a:blipFill>
        </p:spPr>
        <p:txBody>
          <a:bodyPr/>
          <a:lstStyle/>
          <a:p>
            <a:endParaRPr lang="en-US"/>
          </a:p>
        </p:txBody>
      </p:sp>
      <p:sp>
        <p:nvSpPr>
          <p:cNvPr id="18" name="TextBox 18"/>
          <p:cNvSpPr txBox="1"/>
          <p:nvPr/>
        </p:nvSpPr>
        <p:spPr>
          <a:xfrm>
            <a:off x="1504950" y="2698296"/>
            <a:ext cx="5043105" cy="3693319"/>
          </a:xfrm>
          <a:prstGeom prst="rect">
            <a:avLst/>
          </a:prstGeom>
        </p:spPr>
        <p:txBody>
          <a:bodyPr lIns="0" tIns="0" rIns="0" bIns="0" rtlCol="0" anchor="t">
            <a:spAutoFit/>
          </a:bodyPr>
          <a:lstStyle/>
          <a:p>
            <a:pPr>
              <a:lnSpc>
                <a:spcPts val="9600"/>
              </a:lnSpc>
            </a:pPr>
            <a:r>
              <a:rPr lang="en-US" sz="8000" b="1" dirty="0">
                <a:solidFill>
                  <a:srgbClr val="000000"/>
                </a:solidFill>
                <a:latin typeface="Space Grotesk" pitchFamily="2" charset="77"/>
                <a:cs typeface="Space Grotesk" pitchFamily="2" charset="77"/>
              </a:rPr>
              <a:t>Resource Page:</a:t>
            </a:r>
          </a:p>
          <a:p>
            <a:pPr>
              <a:lnSpc>
                <a:spcPts val="9600"/>
              </a:lnSpc>
            </a:pPr>
            <a:r>
              <a:rPr lang="en-US" sz="8000" dirty="0">
                <a:solidFill>
                  <a:srgbClr val="000000"/>
                </a:solidFill>
                <a:latin typeface="Space Grotesk" pitchFamily="2" charset="77"/>
                <a:cs typeface="Space Grotesk" pitchFamily="2" charset="77"/>
              </a:rPr>
              <a:t>Logos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79497-B2FB-F96E-8DC9-833C5451013E}"/>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A4C6CC4-73DF-4064-4FC0-D36E1BB5C6E3}"/>
              </a:ext>
            </a:extLst>
          </p:cNvPr>
          <p:cNvSpPr txBox="1"/>
          <p:nvPr/>
        </p:nvSpPr>
        <p:spPr>
          <a:xfrm>
            <a:off x="1504950" y="2698296"/>
            <a:ext cx="5043105" cy="3693319"/>
          </a:xfrm>
          <a:prstGeom prst="rect">
            <a:avLst/>
          </a:prstGeom>
        </p:spPr>
        <p:txBody>
          <a:bodyPr lIns="0" tIns="0" rIns="0" bIns="0" rtlCol="0" anchor="t">
            <a:spAutoFit/>
          </a:bodyPr>
          <a:lstStyle/>
          <a:p>
            <a:pPr>
              <a:lnSpc>
                <a:spcPts val="9600"/>
              </a:lnSpc>
            </a:pPr>
            <a:r>
              <a:rPr lang="en-US" sz="8000" b="1" dirty="0">
                <a:solidFill>
                  <a:srgbClr val="000000"/>
                </a:solidFill>
                <a:latin typeface="Space Grotesk" pitchFamily="2" charset="77"/>
                <a:cs typeface="Space Grotesk" pitchFamily="2" charset="77"/>
              </a:rPr>
              <a:t>Resource Page:</a:t>
            </a:r>
          </a:p>
          <a:p>
            <a:pPr>
              <a:lnSpc>
                <a:spcPts val="9600"/>
              </a:lnSpc>
            </a:pPr>
            <a:r>
              <a:rPr lang="en-US" sz="8000" dirty="0">
                <a:solidFill>
                  <a:srgbClr val="000000"/>
                </a:solidFill>
                <a:latin typeface="Space Grotesk" pitchFamily="2" charset="77"/>
                <a:cs typeface="Space Grotesk" pitchFamily="2" charset="77"/>
              </a:rPr>
              <a:t>Fonts</a:t>
            </a:r>
          </a:p>
        </p:txBody>
      </p:sp>
      <p:sp>
        <p:nvSpPr>
          <p:cNvPr id="7" name="AutoShape 7">
            <a:extLst>
              <a:ext uri="{FF2B5EF4-FFF2-40B4-BE49-F238E27FC236}">
                <a16:creationId xmlns:a16="http://schemas.microsoft.com/office/drawing/2014/main" id="{F60C5414-A7CE-AC41-AD53-FE4BC1145BC4}"/>
              </a:ext>
            </a:extLst>
          </p:cNvPr>
          <p:cNvSpPr/>
          <p:nvPr/>
        </p:nvSpPr>
        <p:spPr>
          <a:xfrm>
            <a:off x="0" y="0"/>
            <a:ext cx="406854" cy="2575832"/>
          </a:xfrm>
          <a:prstGeom prst="rect">
            <a:avLst/>
          </a:prstGeom>
          <a:solidFill>
            <a:srgbClr val="32E392"/>
          </a:solidFill>
        </p:spPr>
        <p:txBody>
          <a:bodyPr/>
          <a:lstStyle/>
          <a:p>
            <a:endParaRPr lang="en-US"/>
          </a:p>
        </p:txBody>
      </p:sp>
      <p:sp>
        <p:nvSpPr>
          <p:cNvPr id="8" name="AutoShape 8">
            <a:extLst>
              <a:ext uri="{FF2B5EF4-FFF2-40B4-BE49-F238E27FC236}">
                <a16:creationId xmlns:a16="http://schemas.microsoft.com/office/drawing/2014/main" id="{0A7C544E-F740-5CEC-20E5-4A61E4005014}"/>
              </a:ext>
            </a:extLst>
          </p:cNvPr>
          <p:cNvSpPr/>
          <p:nvPr/>
        </p:nvSpPr>
        <p:spPr>
          <a:xfrm>
            <a:off x="0" y="2570389"/>
            <a:ext cx="406854" cy="2575832"/>
          </a:xfrm>
          <a:prstGeom prst="rect">
            <a:avLst/>
          </a:prstGeom>
          <a:solidFill>
            <a:srgbClr val="4095FF"/>
          </a:solidFill>
        </p:spPr>
        <p:txBody>
          <a:bodyPr/>
          <a:lstStyle/>
          <a:p>
            <a:endParaRPr lang="en-US"/>
          </a:p>
        </p:txBody>
      </p:sp>
      <p:sp>
        <p:nvSpPr>
          <p:cNvPr id="9" name="AutoShape 9">
            <a:extLst>
              <a:ext uri="{FF2B5EF4-FFF2-40B4-BE49-F238E27FC236}">
                <a16:creationId xmlns:a16="http://schemas.microsoft.com/office/drawing/2014/main" id="{D56136F4-CB2F-BCAF-08D3-8A2C8914A577}"/>
              </a:ext>
            </a:extLst>
          </p:cNvPr>
          <p:cNvSpPr/>
          <p:nvPr/>
        </p:nvSpPr>
        <p:spPr>
          <a:xfrm>
            <a:off x="0" y="5140779"/>
            <a:ext cx="406854" cy="2575832"/>
          </a:xfrm>
          <a:prstGeom prst="rect">
            <a:avLst/>
          </a:prstGeom>
          <a:solidFill>
            <a:srgbClr val="FF695E"/>
          </a:solidFill>
        </p:spPr>
        <p:txBody>
          <a:bodyPr/>
          <a:lstStyle/>
          <a:p>
            <a:endParaRPr lang="en-US"/>
          </a:p>
        </p:txBody>
      </p:sp>
      <p:sp>
        <p:nvSpPr>
          <p:cNvPr id="10" name="AutoShape 10">
            <a:extLst>
              <a:ext uri="{FF2B5EF4-FFF2-40B4-BE49-F238E27FC236}">
                <a16:creationId xmlns:a16="http://schemas.microsoft.com/office/drawing/2014/main" id="{A4CA1534-84A1-5B44-83F2-BBDCB0A5171C}"/>
              </a:ext>
            </a:extLst>
          </p:cNvPr>
          <p:cNvSpPr/>
          <p:nvPr/>
        </p:nvSpPr>
        <p:spPr>
          <a:xfrm>
            <a:off x="0" y="7711168"/>
            <a:ext cx="406854" cy="2575832"/>
          </a:xfrm>
          <a:prstGeom prst="rect">
            <a:avLst/>
          </a:prstGeom>
          <a:solidFill>
            <a:srgbClr val="FFFF3F"/>
          </a:solidFill>
        </p:spPr>
        <p:txBody>
          <a:bodyPr/>
          <a:lstStyle/>
          <a:p>
            <a:endParaRPr lang="en-US"/>
          </a:p>
        </p:txBody>
      </p:sp>
      <p:sp>
        <p:nvSpPr>
          <p:cNvPr id="12" name="TextBox 11">
            <a:extLst>
              <a:ext uri="{FF2B5EF4-FFF2-40B4-BE49-F238E27FC236}">
                <a16:creationId xmlns:a16="http://schemas.microsoft.com/office/drawing/2014/main" id="{7B3C86E0-2611-76E5-F3C9-2403A23589EE}"/>
              </a:ext>
            </a:extLst>
          </p:cNvPr>
          <p:cNvSpPr txBox="1"/>
          <p:nvPr/>
        </p:nvSpPr>
        <p:spPr>
          <a:xfrm>
            <a:off x="9372600" y="5865433"/>
            <a:ext cx="2814253" cy="584775"/>
          </a:xfrm>
          <a:prstGeom prst="rect">
            <a:avLst/>
          </a:prstGeom>
          <a:noFill/>
        </p:spPr>
        <p:txBody>
          <a:bodyPr wrap="square">
            <a:spAutoFit/>
          </a:bodyPr>
          <a:lstStyle/>
          <a:p>
            <a:r>
              <a:rPr lang="en-US" sz="3200" dirty="0">
                <a:latin typeface="Space Grotesk" pitchFamily="2" charset="77"/>
                <a:cs typeface="Space Grotesk" pitchFamily="2" charset="77"/>
                <a:hlinkClick r:id="rId2"/>
              </a:rPr>
              <a:t>Google Fonts</a:t>
            </a:r>
            <a:endParaRPr lang="en-US" sz="3200" dirty="0">
              <a:latin typeface="Space Grotesk" pitchFamily="2" charset="77"/>
              <a:cs typeface="Space Grotesk" pitchFamily="2" charset="77"/>
            </a:endParaRPr>
          </a:p>
        </p:txBody>
      </p:sp>
      <p:sp>
        <p:nvSpPr>
          <p:cNvPr id="13" name="TextBox 8">
            <a:extLst>
              <a:ext uri="{FF2B5EF4-FFF2-40B4-BE49-F238E27FC236}">
                <a16:creationId xmlns:a16="http://schemas.microsoft.com/office/drawing/2014/main" id="{B2ECC881-F83E-E746-8119-6C355ABF44E4}"/>
              </a:ext>
            </a:extLst>
          </p:cNvPr>
          <p:cNvSpPr txBox="1"/>
          <p:nvPr/>
        </p:nvSpPr>
        <p:spPr>
          <a:xfrm>
            <a:off x="9404684" y="3831350"/>
            <a:ext cx="6395653" cy="2034083"/>
          </a:xfrm>
          <a:prstGeom prst="rect">
            <a:avLst/>
          </a:prstGeom>
        </p:spPr>
        <p:txBody>
          <a:bodyPr wrap="square" lIns="0" tIns="0" rIns="0" bIns="0" rtlCol="0" anchor="t">
            <a:spAutoFit/>
          </a:bodyPr>
          <a:lstStyle/>
          <a:p>
            <a:pPr>
              <a:lnSpc>
                <a:spcPts val="5279"/>
              </a:lnSpc>
            </a:pPr>
            <a:r>
              <a:rPr lang="en-US" sz="4399" dirty="0">
                <a:solidFill>
                  <a:srgbClr val="981DB9"/>
                </a:solidFill>
                <a:latin typeface="Space Mono Bold"/>
              </a:rPr>
              <a:t>Space </a:t>
            </a:r>
            <a:r>
              <a:rPr lang="en-US" sz="4399" dirty="0" err="1">
                <a:solidFill>
                  <a:srgbClr val="981DB9"/>
                </a:solidFill>
                <a:latin typeface="Space Mono Bold"/>
              </a:rPr>
              <a:t>Grotesk</a:t>
            </a:r>
            <a:r>
              <a:rPr lang="en-US" sz="4399" dirty="0">
                <a:solidFill>
                  <a:srgbClr val="981DB9"/>
                </a:solidFill>
                <a:latin typeface="Space Mono Bold"/>
              </a:rPr>
              <a:t> font is available for free here:</a:t>
            </a:r>
          </a:p>
        </p:txBody>
      </p:sp>
    </p:spTree>
    <p:extLst>
      <p:ext uri="{BB962C8B-B14F-4D97-AF65-F5344CB8AC3E}">
        <p14:creationId xmlns:p14="http://schemas.microsoft.com/office/powerpoint/2010/main" val="53215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566684" y="3401641"/>
            <a:ext cx="6384075" cy="3212290"/>
          </a:xfrm>
          <a:prstGeom prst="rect">
            <a:avLst/>
          </a:prstGeom>
        </p:spPr>
        <p:txBody>
          <a:bodyPr lIns="0" tIns="0" rIns="0" bIns="0" rtlCol="0" anchor="t">
            <a:spAutoFit/>
          </a:bodyPr>
          <a:lstStyle/>
          <a:p>
            <a:pPr>
              <a:lnSpc>
                <a:spcPts val="2800"/>
              </a:lnSpc>
              <a:spcBef>
                <a:spcPct val="0"/>
              </a:spcBef>
            </a:pPr>
            <a:r>
              <a:rPr lang="en-US" sz="2000" dirty="0">
                <a:solidFill>
                  <a:srgbClr val="000000"/>
                </a:solidFill>
                <a:latin typeface="Space Grotesk" pitchFamily="2" charset="77"/>
                <a:cs typeface="Space Grotesk" pitchFamily="2" charset="77"/>
              </a:rPr>
              <a:t>Lorem ipsum dolor sit </a:t>
            </a:r>
            <a:r>
              <a:rPr lang="en-US" sz="2000" dirty="0" err="1">
                <a:solidFill>
                  <a:srgbClr val="000000"/>
                </a:solidFill>
                <a:latin typeface="Space Grotesk" pitchFamily="2" charset="77"/>
                <a:cs typeface="Space Grotesk" pitchFamily="2" charset="77"/>
              </a:rPr>
              <a:t>amet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consectetur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adipiscing</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elit</a:t>
            </a:r>
            <a:r>
              <a:rPr lang="en-US" sz="2000" dirty="0">
                <a:solidFill>
                  <a:srgbClr val="000000"/>
                </a:solidFill>
                <a:latin typeface="Space Grotesk" pitchFamily="2" charset="77"/>
                <a:cs typeface="Space Grotesk" pitchFamily="2" charset="77"/>
              </a:rPr>
              <a:t>, sed do </a:t>
            </a:r>
            <a:r>
              <a:rPr lang="en-US" sz="2000" dirty="0" err="1">
                <a:solidFill>
                  <a:srgbClr val="000000"/>
                </a:solidFill>
                <a:latin typeface="Space Grotesk" pitchFamily="2" charset="77"/>
                <a:cs typeface="Space Grotesk" pitchFamily="2" charset="77"/>
              </a:rPr>
              <a:t>eiusmod</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tempor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incididunt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ut</a:t>
            </a:r>
            <a:r>
              <a:rPr lang="en-US" sz="2000" dirty="0">
                <a:solidFill>
                  <a:srgbClr val="000000"/>
                </a:solidFill>
                <a:latin typeface="Space Grotesk" pitchFamily="2" charset="77"/>
                <a:cs typeface="Space Grotesk" pitchFamily="2" charset="77"/>
              </a:rPr>
              <a:t> labore et dolore magna </a:t>
            </a:r>
            <a:r>
              <a:rPr lang="en-US" sz="2000" dirty="0" err="1">
                <a:solidFill>
                  <a:srgbClr val="000000"/>
                </a:solidFill>
                <a:latin typeface="Space Grotesk" pitchFamily="2" charset="77"/>
                <a:cs typeface="Space Grotesk" pitchFamily="2" charset="77"/>
              </a:rPr>
              <a:t>aliqua</a:t>
            </a:r>
            <a:r>
              <a:rPr lang="en-US" sz="2000" dirty="0">
                <a:solidFill>
                  <a:srgbClr val="000000"/>
                </a:solidFill>
                <a:latin typeface="Space Grotesk" pitchFamily="2" charset="77"/>
                <a:cs typeface="Space Grotesk" pitchFamily="2" charset="77"/>
              </a:rPr>
              <a:t>. Ut </a:t>
            </a:r>
            <a:r>
              <a:rPr lang="en-US" sz="2000" dirty="0" err="1">
                <a:solidFill>
                  <a:srgbClr val="000000"/>
                </a:solidFill>
                <a:latin typeface="Space Grotesk" pitchFamily="2" charset="77"/>
                <a:cs typeface="Space Grotesk" pitchFamily="2" charset="77"/>
              </a:rPr>
              <a:t>enim</a:t>
            </a:r>
            <a:r>
              <a:rPr lang="en-US" sz="2000" dirty="0">
                <a:solidFill>
                  <a:srgbClr val="000000"/>
                </a:solidFill>
                <a:latin typeface="Space Grotesk" pitchFamily="2" charset="77"/>
                <a:cs typeface="Space Grotesk" pitchFamily="2" charset="77"/>
              </a:rPr>
              <a:t> ad minim </a:t>
            </a:r>
            <a:r>
              <a:rPr lang="en-US" sz="2000" dirty="0" err="1">
                <a:solidFill>
                  <a:srgbClr val="000000"/>
                </a:solidFill>
                <a:latin typeface="Space Grotesk" pitchFamily="2" charset="77"/>
                <a:cs typeface="Space Grotesk" pitchFamily="2" charset="77"/>
              </a:rPr>
              <a:t>veniam</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quis</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nostrud</a:t>
            </a:r>
            <a:r>
              <a:rPr lang="en-US" sz="2000" dirty="0">
                <a:solidFill>
                  <a:srgbClr val="000000"/>
                </a:solidFill>
                <a:latin typeface="Space Grotesk" pitchFamily="2" charset="77"/>
                <a:cs typeface="Space Grotesk" pitchFamily="2" charset="77"/>
              </a:rPr>
              <a:t> exercitation </a:t>
            </a:r>
            <a:r>
              <a:rPr lang="en-US" sz="2000" dirty="0" err="1">
                <a:solidFill>
                  <a:srgbClr val="000000"/>
                </a:solidFill>
                <a:latin typeface="Space Grotesk" pitchFamily="2" charset="77"/>
                <a:cs typeface="Space Grotesk" pitchFamily="2" charset="77"/>
              </a:rPr>
              <a:t>ullamco</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laboris</a:t>
            </a:r>
            <a:r>
              <a:rPr lang="en-US" sz="2000" dirty="0">
                <a:solidFill>
                  <a:srgbClr val="000000"/>
                </a:solidFill>
                <a:latin typeface="Space Grotesk" pitchFamily="2" charset="77"/>
                <a:cs typeface="Space Grotesk" pitchFamily="2" charset="77"/>
              </a:rPr>
              <a:t> nisi </a:t>
            </a:r>
            <a:r>
              <a:rPr lang="en-US" sz="2000" dirty="0" err="1">
                <a:solidFill>
                  <a:srgbClr val="000000"/>
                </a:solidFill>
                <a:latin typeface="Space Grotesk" pitchFamily="2" charset="77"/>
                <a:cs typeface="Space Grotesk" pitchFamily="2" charset="77"/>
              </a:rPr>
              <a:t>ut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aliquip</a:t>
            </a:r>
            <a:r>
              <a:rPr lang="en-US" sz="2000" dirty="0">
                <a:solidFill>
                  <a:srgbClr val="000000"/>
                </a:solidFill>
                <a:latin typeface="Space Grotesk" pitchFamily="2" charset="77"/>
                <a:cs typeface="Space Grotesk" pitchFamily="2" charset="77"/>
              </a:rPr>
              <a:t> ex </a:t>
            </a:r>
            <a:r>
              <a:rPr lang="en-US" sz="2000" dirty="0" err="1">
                <a:solidFill>
                  <a:srgbClr val="000000"/>
                </a:solidFill>
                <a:latin typeface="Space Grotesk" pitchFamily="2" charset="77"/>
                <a:cs typeface="Space Grotesk" pitchFamily="2" charset="77"/>
              </a:rPr>
              <a:t>ea</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commodo</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consequat</a:t>
            </a:r>
            <a:r>
              <a:rPr lang="en-US" sz="2000" dirty="0">
                <a:solidFill>
                  <a:srgbClr val="000000"/>
                </a:solidFill>
                <a:latin typeface="Space Grotesk" pitchFamily="2" charset="77"/>
                <a:cs typeface="Space Grotesk" pitchFamily="2" charset="77"/>
              </a:rPr>
              <a:t>. Duis </a:t>
            </a:r>
            <a:r>
              <a:rPr lang="en-US" sz="2000" dirty="0" err="1">
                <a:solidFill>
                  <a:srgbClr val="000000"/>
                </a:solidFill>
                <a:latin typeface="Space Grotesk" pitchFamily="2" charset="77"/>
                <a:cs typeface="Space Grotesk" pitchFamily="2" charset="77"/>
              </a:rPr>
              <a:t>aute</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irure</a:t>
            </a:r>
            <a:r>
              <a:rPr lang="en-US" sz="2000" dirty="0">
                <a:solidFill>
                  <a:srgbClr val="000000"/>
                </a:solidFill>
                <a:latin typeface="Space Grotesk" pitchFamily="2" charset="77"/>
                <a:cs typeface="Space Grotesk" pitchFamily="2" charset="77"/>
              </a:rPr>
              <a:t> dolor in </a:t>
            </a:r>
            <a:r>
              <a:rPr lang="en-US" sz="2000" dirty="0" err="1">
                <a:solidFill>
                  <a:srgbClr val="000000"/>
                </a:solidFill>
                <a:latin typeface="Space Grotesk" pitchFamily="2" charset="77"/>
                <a:cs typeface="Space Grotesk" pitchFamily="2" charset="77"/>
              </a:rPr>
              <a:t>reprehenderit</a:t>
            </a:r>
            <a:r>
              <a:rPr lang="en-US" sz="2000" dirty="0">
                <a:solidFill>
                  <a:srgbClr val="000000"/>
                </a:solidFill>
                <a:latin typeface="Space Grotesk" pitchFamily="2" charset="77"/>
                <a:cs typeface="Space Grotesk" pitchFamily="2" charset="77"/>
              </a:rPr>
              <a:t> in </a:t>
            </a:r>
            <a:r>
              <a:rPr lang="en-US" sz="2000" dirty="0" err="1">
                <a:solidFill>
                  <a:srgbClr val="000000"/>
                </a:solidFill>
                <a:latin typeface="Space Grotesk" pitchFamily="2" charset="77"/>
                <a:cs typeface="Space Grotesk" pitchFamily="2" charset="77"/>
              </a:rPr>
              <a:t>voluptate</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velit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esse</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cillum</a:t>
            </a:r>
            <a:r>
              <a:rPr lang="en-US" sz="2000" dirty="0">
                <a:solidFill>
                  <a:srgbClr val="000000"/>
                </a:solidFill>
                <a:latin typeface="Space Grotesk" pitchFamily="2" charset="77"/>
                <a:cs typeface="Space Grotesk" pitchFamily="2" charset="77"/>
              </a:rPr>
              <a:t> dolore </a:t>
            </a:r>
            <a:r>
              <a:rPr lang="en-US" sz="2000" dirty="0" err="1">
                <a:solidFill>
                  <a:srgbClr val="000000"/>
                </a:solidFill>
                <a:latin typeface="Space Grotesk" pitchFamily="2" charset="77"/>
                <a:cs typeface="Space Grotesk" pitchFamily="2" charset="77"/>
              </a:rPr>
              <a:t>eu</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fugiat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nulla</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pariatur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Excepteur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sint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occaecat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cupidatat</a:t>
            </a:r>
            <a:r>
              <a:rPr lang="en-US" sz="2000" dirty="0">
                <a:solidFill>
                  <a:srgbClr val="000000"/>
                </a:solidFill>
                <a:latin typeface="Space Grotesk" pitchFamily="2" charset="77"/>
                <a:cs typeface="Space Grotesk" pitchFamily="2" charset="77"/>
              </a:rPr>
              <a:t> non </a:t>
            </a:r>
            <a:r>
              <a:rPr lang="en-US" sz="2000" dirty="0" err="1">
                <a:solidFill>
                  <a:srgbClr val="000000"/>
                </a:solidFill>
                <a:latin typeface="Space Grotesk" pitchFamily="2" charset="77"/>
                <a:cs typeface="Space Grotesk" pitchFamily="2" charset="77"/>
              </a:rPr>
              <a:t>proident</a:t>
            </a:r>
            <a:r>
              <a:rPr lang="en-US" sz="2000" dirty="0">
                <a:solidFill>
                  <a:srgbClr val="000000"/>
                </a:solidFill>
                <a:latin typeface="Space Grotesk" pitchFamily="2" charset="77"/>
                <a:cs typeface="Space Grotesk" pitchFamily="2" charset="77"/>
              </a:rPr>
              <a:t>, sunt in culpa qui </a:t>
            </a:r>
            <a:r>
              <a:rPr lang="en-US" sz="2000" dirty="0" err="1">
                <a:solidFill>
                  <a:srgbClr val="000000"/>
                </a:solidFill>
                <a:latin typeface="Space Grotesk" pitchFamily="2" charset="77"/>
                <a:cs typeface="Space Grotesk" pitchFamily="2" charset="77"/>
              </a:rPr>
              <a:t>officia</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deserunt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mollit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anim</a:t>
            </a:r>
            <a:r>
              <a:rPr lang="en-US" sz="2000" dirty="0">
                <a:solidFill>
                  <a:srgbClr val="000000"/>
                </a:solidFill>
                <a:latin typeface="Space Grotesk" pitchFamily="2" charset="77"/>
                <a:cs typeface="Space Grotesk" pitchFamily="2" charset="77"/>
              </a:rPr>
              <a:t> id </a:t>
            </a:r>
            <a:r>
              <a:rPr lang="en-US" sz="2000" dirty="0" err="1">
                <a:solidFill>
                  <a:srgbClr val="000000"/>
                </a:solidFill>
                <a:latin typeface="Space Grotesk" pitchFamily="2" charset="77"/>
                <a:cs typeface="Space Grotesk" pitchFamily="2" charset="77"/>
              </a:rPr>
              <a:t>est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laborum</a:t>
            </a:r>
            <a:r>
              <a:rPr lang="en-US" sz="2000" dirty="0">
                <a:solidFill>
                  <a:srgbClr val="000000"/>
                </a:solidFill>
                <a:latin typeface="Space Grotesk" pitchFamily="2" charset="77"/>
                <a:cs typeface="Space Grotesk" pitchFamily="2" charset="77"/>
              </a:rPr>
              <a:t>.</a:t>
            </a:r>
          </a:p>
        </p:txBody>
      </p:sp>
      <p:sp>
        <p:nvSpPr>
          <p:cNvPr id="6" name="Freeform 3">
            <a:extLst>
              <a:ext uri="{FF2B5EF4-FFF2-40B4-BE49-F238E27FC236}">
                <a16:creationId xmlns:a16="http://schemas.microsoft.com/office/drawing/2014/main" id="{1B941A66-DAAD-32DA-624B-8FFD94257C69}"/>
              </a:ext>
            </a:extLst>
          </p:cNvPr>
          <p:cNvSpPr/>
          <p:nvPr/>
        </p:nvSpPr>
        <p:spPr>
          <a:xfrm>
            <a:off x="990600" y="295844"/>
            <a:ext cx="1607806" cy="9695311"/>
          </a:xfrm>
          <a:custGeom>
            <a:avLst/>
            <a:gdLst/>
            <a:ahLst/>
            <a:cxnLst/>
            <a:rect l="l" t="t" r="r" b="b"/>
            <a:pathLst>
              <a:path w="2154146" h="12989823">
                <a:moveTo>
                  <a:pt x="0" y="0"/>
                </a:moveTo>
                <a:lnTo>
                  <a:pt x="2154146" y="0"/>
                </a:lnTo>
                <a:lnTo>
                  <a:pt x="2154146" y="12989824"/>
                </a:lnTo>
                <a:lnTo>
                  <a:pt x="0" y="12989824"/>
                </a:lnTo>
                <a:lnTo>
                  <a:pt x="0" y="0"/>
                </a:lnTo>
                <a:close/>
              </a:path>
            </a:pathLst>
          </a:custGeom>
          <a:blipFill>
            <a:blip r:embed="rId2"/>
            <a:stretch>
              <a:fillRect/>
            </a:stretch>
          </a:blipFill>
        </p:spPr>
        <p:txBody>
          <a:bodyPr/>
          <a:lstStyle/>
          <a:p>
            <a:endParaRPr lang="en-US"/>
          </a:p>
        </p:txBody>
      </p:sp>
      <p:sp>
        <p:nvSpPr>
          <p:cNvPr id="9" name="TextBox 5">
            <a:extLst>
              <a:ext uri="{FF2B5EF4-FFF2-40B4-BE49-F238E27FC236}">
                <a16:creationId xmlns:a16="http://schemas.microsoft.com/office/drawing/2014/main" id="{1AA71BD7-B725-0E8E-C0BE-59ED1DC54CBC}"/>
              </a:ext>
            </a:extLst>
          </p:cNvPr>
          <p:cNvSpPr txBox="1"/>
          <p:nvPr/>
        </p:nvSpPr>
        <p:spPr>
          <a:xfrm>
            <a:off x="4572000" y="2095500"/>
            <a:ext cx="11581511" cy="851535"/>
          </a:xfrm>
          <a:prstGeom prst="rect">
            <a:avLst/>
          </a:prstGeom>
        </p:spPr>
        <p:txBody>
          <a:bodyPr lIns="0" tIns="0" rIns="0" bIns="0" rtlCol="0" anchor="t">
            <a:spAutoFit/>
          </a:bodyPr>
          <a:lstStyle/>
          <a:p>
            <a:pPr>
              <a:lnSpc>
                <a:spcPts val="6510"/>
              </a:lnSpc>
            </a:pPr>
            <a:r>
              <a:rPr lang="en-US" sz="6200" b="1" dirty="0">
                <a:solidFill>
                  <a:srgbClr val="981DB9"/>
                </a:solidFill>
                <a:latin typeface="Space Grotesk" pitchFamily="2" charset="77"/>
                <a:cs typeface="Space Grotesk" pitchFamily="2" charset="77"/>
              </a:rPr>
              <a:t>Your title</a:t>
            </a:r>
          </a:p>
        </p:txBody>
      </p:sp>
      <p:sp>
        <p:nvSpPr>
          <p:cNvPr id="15" name="Freeform 6">
            <a:extLst>
              <a:ext uri="{FF2B5EF4-FFF2-40B4-BE49-F238E27FC236}">
                <a16:creationId xmlns:a16="http://schemas.microsoft.com/office/drawing/2014/main" id="{410FF098-E633-E782-A31D-3A0EF14EA6F4}"/>
              </a:ext>
            </a:extLst>
          </p:cNvPr>
          <p:cNvSpPr/>
          <p:nvPr/>
        </p:nvSpPr>
        <p:spPr>
          <a:xfrm>
            <a:off x="15155252" y="453731"/>
            <a:ext cx="2677824" cy="574969"/>
          </a:xfrm>
          <a:custGeom>
            <a:avLst/>
            <a:gdLst/>
            <a:ahLst/>
            <a:cxnLst/>
            <a:rect l="l" t="t" r="r" b="b"/>
            <a:pathLst>
              <a:path w="2677824" h="574969">
                <a:moveTo>
                  <a:pt x="0" y="0"/>
                </a:moveTo>
                <a:lnTo>
                  <a:pt x="2677823" y="0"/>
                </a:lnTo>
                <a:lnTo>
                  <a:pt x="2677823" y="574969"/>
                </a:lnTo>
                <a:lnTo>
                  <a:pt x="0" y="574969"/>
                </a:lnTo>
                <a:lnTo>
                  <a:pt x="0" y="0"/>
                </a:lnTo>
                <a:close/>
              </a:path>
            </a:pathLst>
          </a:custGeom>
          <a:blipFill>
            <a:blip r:embed="rId3"/>
            <a:stretch>
              <a:fillRect/>
            </a:stretch>
          </a:blipFill>
        </p:spPr>
        <p:txBody>
          <a:bodyPr/>
          <a:lstStyle/>
          <a:p>
            <a:endParaRPr lang="en-US"/>
          </a:p>
        </p:txBody>
      </p:sp>
      <p:grpSp>
        <p:nvGrpSpPr>
          <p:cNvPr id="7" name="Group 6">
            <a:extLst>
              <a:ext uri="{FF2B5EF4-FFF2-40B4-BE49-F238E27FC236}">
                <a16:creationId xmlns:a16="http://schemas.microsoft.com/office/drawing/2014/main" id="{5047FE16-D4E0-5AA0-D666-D042B29839F1}"/>
              </a:ext>
            </a:extLst>
          </p:cNvPr>
          <p:cNvGrpSpPr/>
          <p:nvPr/>
        </p:nvGrpSpPr>
        <p:grpSpPr>
          <a:xfrm>
            <a:off x="3746853" y="9061508"/>
            <a:ext cx="11837323" cy="954107"/>
            <a:chOff x="3614204" y="9061508"/>
            <a:chExt cx="11837323" cy="954107"/>
          </a:xfrm>
        </p:grpSpPr>
        <p:pic>
          <p:nvPicPr>
            <p:cNvPr id="8" name="Picture 7" descr="Blue text on a black background&#10;&#10;Description automatically generated">
              <a:extLst>
                <a:ext uri="{FF2B5EF4-FFF2-40B4-BE49-F238E27FC236}">
                  <a16:creationId xmlns:a16="http://schemas.microsoft.com/office/drawing/2014/main" id="{993012E6-E62B-DE78-F54C-4FABD15BB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0" y="9103486"/>
              <a:ext cx="4021527" cy="840614"/>
            </a:xfrm>
            <a:prstGeom prst="rect">
              <a:avLst/>
            </a:prstGeom>
          </p:spPr>
        </p:pic>
        <p:sp>
          <p:nvSpPr>
            <p:cNvPr id="10" name="TextBox 9">
              <a:extLst>
                <a:ext uri="{FF2B5EF4-FFF2-40B4-BE49-F238E27FC236}">
                  <a16:creationId xmlns:a16="http://schemas.microsoft.com/office/drawing/2014/main" id="{1B08F85B-089F-103D-60E5-F990ABFAB203}"/>
                </a:ext>
              </a:extLst>
            </p:cNvPr>
            <p:cNvSpPr txBox="1"/>
            <p:nvPr/>
          </p:nvSpPr>
          <p:spPr>
            <a:xfrm>
              <a:off x="3614204" y="9061508"/>
              <a:ext cx="7618319" cy="954107"/>
            </a:xfrm>
            <a:prstGeom prst="rect">
              <a:avLst/>
            </a:prstGeom>
            <a:noFill/>
          </p:spPr>
          <p:txBody>
            <a:bodyPr wrap="square" rtlCol="0">
              <a:spAutoFit/>
            </a:bodyPr>
            <a:lstStyle/>
            <a:p>
              <a:pPr algn="r"/>
              <a:r>
                <a:rPr lang="en-US" sz="1400"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2023-1-NL01-KA220-HED-000155675. </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40">
                <a:alpha val="100000"/>
              </a:srgbClr>
            </a:gs>
            <a:gs pos="100000">
              <a:srgbClr val="149E79">
                <a:alpha val="100000"/>
              </a:srgbClr>
            </a:gs>
          </a:gsLst>
          <a:lin ang="2700000"/>
        </a:gradFill>
        <a:effectLst/>
      </p:bgPr>
    </p:bg>
    <p:spTree>
      <p:nvGrpSpPr>
        <p:cNvPr id="1" name=""/>
        <p:cNvGrpSpPr/>
        <p:nvPr/>
      </p:nvGrpSpPr>
      <p:grpSpPr>
        <a:xfrm>
          <a:off x="0" y="0"/>
          <a:ext cx="0" cy="0"/>
          <a:chOff x="0" y="0"/>
          <a:chExt cx="0" cy="0"/>
        </a:xfrm>
      </p:grpSpPr>
      <p:sp>
        <p:nvSpPr>
          <p:cNvPr id="5" name="TextBox 5"/>
          <p:cNvSpPr txBox="1"/>
          <p:nvPr/>
        </p:nvSpPr>
        <p:spPr>
          <a:xfrm>
            <a:off x="8496300" y="3748893"/>
            <a:ext cx="6085382" cy="3571362"/>
          </a:xfrm>
          <a:prstGeom prst="rect">
            <a:avLst/>
          </a:prstGeom>
        </p:spPr>
        <p:txBody>
          <a:bodyPr lIns="0" tIns="0" rIns="0" bIns="0" rtlCol="0" anchor="t">
            <a:spAutoFit/>
          </a:bodyPr>
          <a:lstStyle/>
          <a:p>
            <a:pPr>
              <a:lnSpc>
                <a:spcPts val="2800"/>
              </a:lnSpc>
              <a:spcBef>
                <a:spcPct val="0"/>
              </a:spcBef>
            </a:pPr>
            <a:r>
              <a:rPr lang="en-US" sz="2000" dirty="0">
                <a:solidFill>
                  <a:srgbClr val="FFFFFF"/>
                </a:solidFill>
                <a:latin typeface="Space Grotesk" pitchFamily="2" charset="77"/>
                <a:cs typeface="Space Grotesk" pitchFamily="2" charset="77"/>
              </a:rPr>
              <a:t>Lorem ipsum dolor sit </a:t>
            </a:r>
            <a:r>
              <a:rPr lang="en-US" sz="2000" dirty="0" err="1">
                <a:solidFill>
                  <a:srgbClr val="FFFFFF"/>
                </a:solidFill>
                <a:latin typeface="Space Grotesk" pitchFamily="2" charset="77"/>
                <a:cs typeface="Space Grotesk" pitchFamily="2" charset="77"/>
              </a:rPr>
              <a:t>amet</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consectetur</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adipiscing</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elit</a:t>
            </a:r>
            <a:r>
              <a:rPr lang="en-US" sz="2000" dirty="0">
                <a:solidFill>
                  <a:srgbClr val="FFFFFF"/>
                </a:solidFill>
                <a:latin typeface="Space Grotesk" pitchFamily="2" charset="77"/>
                <a:cs typeface="Space Grotesk" pitchFamily="2" charset="77"/>
              </a:rPr>
              <a:t>, sed do </a:t>
            </a:r>
            <a:r>
              <a:rPr lang="en-US" sz="2000" dirty="0" err="1">
                <a:solidFill>
                  <a:srgbClr val="FFFFFF"/>
                </a:solidFill>
                <a:latin typeface="Space Grotesk" pitchFamily="2" charset="77"/>
                <a:cs typeface="Space Grotesk" pitchFamily="2" charset="77"/>
              </a:rPr>
              <a:t>eiusmod</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tempor</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incididunt</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ut</a:t>
            </a:r>
            <a:r>
              <a:rPr lang="en-US" sz="2000" dirty="0">
                <a:solidFill>
                  <a:srgbClr val="FFFFFF"/>
                </a:solidFill>
                <a:latin typeface="Space Grotesk" pitchFamily="2" charset="77"/>
                <a:cs typeface="Space Grotesk" pitchFamily="2" charset="77"/>
              </a:rPr>
              <a:t> labore et dolore magna </a:t>
            </a:r>
            <a:r>
              <a:rPr lang="en-US" sz="2000" dirty="0" err="1">
                <a:solidFill>
                  <a:srgbClr val="FFFFFF"/>
                </a:solidFill>
                <a:latin typeface="Space Grotesk" pitchFamily="2" charset="77"/>
                <a:cs typeface="Space Grotesk" pitchFamily="2" charset="77"/>
              </a:rPr>
              <a:t>aliqua</a:t>
            </a:r>
            <a:r>
              <a:rPr lang="en-US" sz="2000" dirty="0">
                <a:solidFill>
                  <a:srgbClr val="FFFFFF"/>
                </a:solidFill>
                <a:latin typeface="Space Grotesk" pitchFamily="2" charset="77"/>
                <a:cs typeface="Space Grotesk" pitchFamily="2" charset="77"/>
              </a:rPr>
              <a:t>. Ut </a:t>
            </a:r>
            <a:r>
              <a:rPr lang="en-US" sz="2000" dirty="0" err="1">
                <a:solidFill>
                  <a:srgbClr val="FFFFFF"/>
                </a:solidFill>
                <a:latin typeface="Space Grotesk" pitchFamily="2" charset="77"/>
                <a:cs typeface="Space Grotesk" pitchFamily="2" charset="77"/>
              </a:rPr>
              <a:t>enim</a:t>
            </a:r>
            <a:r>
              <a:rPr lang="en-US" sz="2000" dirty="0">
                <a:solidFill>
                  <a:srgbClr val="FFFFFF"/>
                </a:solidFill>
                <a:latin typeface="Space Grotesk" pitchFamily="2" charset="77"/>
                <a:cs typeface="Space Grotesk" pitchFamily="2" charset="77"/>
              </a:rPr>
              <a:t> ad minim </a:t>
            </a:r>
            <a:r>
              <a:rPr lang="en-US" sz="2000" dirty="0" err="1">
                <a:solidFill>
                  <a:srgbClr val="FFFFFF"/>
                </a:solidFill>
                <a:latin typeface="Space Grotesk" pitchFamily="2" charset="77"/>
                <a:cs typeface="Space Grotesk" pitchFamily="2" charset="77"/>
              </a:rPr>
              <a:t>veniam</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quis</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nostrud</a:t>
            </a:r>
            <a:r>
              <a:rPr lang="en-US" sz="2000" dirty="0">
                <a:solidFill>
                  <a:srgbClr val="FFFFFF"/>
                </a:solidFill>
                <a:latin typeface="Space Grotesk" pitchFamily="2" charset="77"/>
                <a:cs typeface="Space Grotesk" pitchFamily="2" charset="77"/>
              </a:rPr>
              <a:t> exercitation </a:t>
            </a:r>
            <a:r>
              <a:rPr lang="en-US" sz="2000" dirty="0" err="1">
                <a:solidFill>
                  <a:srgbClr val="FFFFFF"/>
                </a:solidFill>
                <a:latin typeface="Space Grotesk" pitchFamily="2" charset="77"/>
                <a:cs typeface="Space Grotesk" pitchFamily="2" charset="77"/>
              </a:rPr>
              <a:t>ullamco</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laboris</a:t>
            </a:r>
            <a:r>
              <a:rPr lang="en-US" sz="2000" dirty="0">
                <a:solidFill>
                  <a:srgbClr val="FFFFFF"/>
                </a:solidFill>
                <a:latin typeface="Space Grotesk" pitchFamily="2" charset="77"/>
                <a:cs typeface="Space Grotesk" pitchFamily="2" charset="77"/>
              </a:rPr>
              <a:t> nisi </a:t>
            </a:r>
            <a:r>
              <a:rPr lang="en-US" sz="2000" dirty="0" err="1">
                <a:solidFill>
                  <a:srgbClr val="FFFFFF"/>
                </a:solidFill>
                <a:latin typeface="Space Grotesk" pitchFamily="2" charset="77"/>
                <a:cs typeface="Space Grotesk" pitchFamily="2" charset="77"/>
              </a:rPr>
              <a:t>ut</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aliquip</a:t>
            </a:r>
            <a:r>
              <a:rPr lang="en-US" sz="2000" dirty="0">
                <a:solidFill>
                  <a:srgbClr val="FFFFFF"/>
                </a:solidFill>
                <a:latin typeface="Space Grotesk" pitchFamily="2" charset="77"/>
                <a:cs typeface="Space Grotesk" pitchFamily="2" charset="77"/>
              </a:rPr>
              <a:t> ex </a:t>
            </a:r>
            <a:r>
              <a:rPr lang="en-US" sz="2000" dirty="0" err="1">
                <a:solidFill>
                  <a:srgbClr val="FFFFFF"/>
                </a:solidFill>
                <a:latin typeface="Space Grotesk" pitchFamily="2" charset="77"/>
                <a:cs typeface="Space Grotesk" pitchFamily="2" charset="77"/>
              </a:rPr>
              <a:t>ea</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commodo</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consequat</a:t>
            </a:r>
            <a:r>
              <a:rPr lang="en-US" sz="2000" dirty="0">
                <a:solidFill>
                  <a:srgbClr val="FFFFFF"/>
                </a:solidFill>
                <a:latin typeface="Space Grotesk" pitchFamily="2" charset="77"/>
                <a:cs typeface="Space Grotesk" pitchFamily="2" charset="77"/>
              </a:rPr>
              <a:t>. Duis </a:t>
            </a:r>
            <a:r>
              <a:rPr lang="en-US" sz="2000" dirty="0" err="1">
                <a:solidFill>
                  <a:srgbClr val="FFFFFF"/>
                </a:solidFill>
                <a:latin typeface="Space Grotesk" pitchFamily="2" charset="77"/>
                <a:cs typeface="Space Grotesk" pitchFamily="2" charset="77"/>
              </a:rPr>
              <a:t>aute</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irure</a:t>
            </a:r>
            <a:r>
              <a:rPr lang="en-US" sz="2000" dirty="0">
                <a:solidFill>
                  <a:srgbClr val="FFFFFF"/>
                </a:solidFill>
                <a:latin typeface="Space Grotesk" pitchFamily="2" charset="77"/>
                <a:cs typeface="Space Grotesk" pitchFamily="2" charset="77"/>
              </a:rPr>
              <a:t> dolor in </a:t>
            </a:r>
            <a:r>
              <a:rPr lang="en-US" sz="2000" dirty="0" err="1">
                <a:solidFill>
                  <a:srgbClr val="FFFFFF"/>
                </a:solidFill>
                <a:latin typeface="Space Grotesk" pitchFamily="2" charset="77"/>
                <a:cs typeface="Space Grotesk" pitchFamily="2" charset="77"/>
              </a:rPr>
              <a:t>reprehenderit</a:t>
            </a:r>
            <a:r>
              <a:rPr lang="en-US" sz="2000" dirty="0">
                <a:solidFill>
                  <a:srgbClr val="FFFFFF"/>
                </a:solidFill>
                <a:latin typeface="Space Grotesk" pitchFamily="2" charset="77"/>
                <a:cs typeface="Space Grotesk" pitchFamily="2" charset="77"/>
              </a:rPr>
              <a:t> in </a:t>
            </a:r>
            <a:r>
              <a:rPr lang="en-US" sz="2000" dirty="0" err="1">
                <a:solidFill>
                  <a:srgbClr val="FFFFFF"/>
                </a:solidFill>
                <a:latin typeface="Space Grotesk" pitchFamily="2" charset="77"/>
                <a:cs typeface="Space Grotesk" pitchFamily="2" charset="77"/>
              </a:rPr>
              <a:t>voluptate</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velit</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esse</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cillum</a:t>
            </a:r>
            <a:r>
              <a:rPr lang="en-US" sz="2000" dirty="0">
                <a:solidFill>
                  <a:srgbClr val="FFFFFF"/>
                </a:solidFill>
                <a:latin typeface="Space Grotesk" pitchFamily="2" charset="77"/>
                <a:cs typeface="Space Grotesk" pitchFamily="2" charset="77"/>
              </a:rPr>
              <a:t> dolore </a:t>
            </a:r>
            <a:r>
              <a:rPr lang="en-US" sz="2000" dirty="0" err="1">
                <a:solidFill>
                  <a:srgbClr val="FFFFFF"/>
                </a:solidFill>
                <a:latin typeface="Space Grotesk" pitchFamily="2" charset="77"/>
                <a:cs typeface="Space Grotesk" pitchFamily="2" charset="77"/>
              </a:rPr>
              <a:t>eu</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fugiat</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nulla</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pariatur</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Excepteur</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sint</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occaecat</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cupidatat</a:t>
            </a:r>
            <a:r>
              <a:rPr lang="en-US" sz="2000" dirty="0">
                <a:solidFill>
                  <a:srgbClr val="FFFFFF"/>
                </a:solidFill>
                <a:latin typeface="Space Grotesk" pitchFamily="2" charset="77"/>
                <a:cs typeface="Space Grotesk" pitchFamily="2" charset="77"/>
              </a:rPr>
              <a:t> non </a:t>
            </a:r>
            <a:r>
              <a:rPr lang="en-US" sz="2000" dirty="0" err="1">
                <a:solidFill>
                  <a:srgbClr val="FFFFFF"/>
                </a:solidFill>
                <a:latin typeface="Space Grotesk" pitchFamily="2" charset="77"/>
                <a:cs typeface="Space Grotesk" pitchFamily="2" charset="77"/>
              </a:rPr>
              <a:t>proident</a:t>
            </a:r>
            <a:r>
              <a:rPr lang="en-US" sz="2000" dirty="0">
                <a:solidFill>
                  <a:srgbClr val="FFFFFF"/>
                </a:solidFill>
                <a:latin typeface="Space Grotesk" pitchFamily="2" charset="77"/>
                <a:cs typeface="Space Grotesk" pitchFamily="2" charset="77"/>
              </a:rPr>
              <a:t>, sunt in culpa qui </a:t>
            </a:r>
            <a:r>
              <a:rPr lang="en-US" sz="2000" dirty="0" err="1">
                <a:solidFill>
                  <a:srgbClr val="FFFFFF"/>
                </a:solidFill>
                <a:latin typeface="Space Grotesk" pitchFamily="2" charset="77"/>
                <a:cs typeface="Space Grotesk" pitchFamily="2" charset="77"/>
              </a:rPr>
              <a:t>officia</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deserunt</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mollit</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anim</a:t>
            </a:r>
            <a:r>
              <a:rPr lang="en-US" sz="2000" dirty="0">
                <a:solidFill>
                  <a:srgbClr val="FFFFFF"/>
                </a:solidFill>
                <a:latin typeface="Space Grotesk" pitchFamily="2" charset="77"/>
                <a:cs typeface="Space Grotesk" pitchFamily="2" charset="77"/>
              </a:rPr>
              <a:t> id </a:t>
            </a:r>
            <a:r>
              <a:rPr lang="en-US" sz="2000" dirty="0" err="1">
                <a:solidFill>
                  <a:srgbClr val="FFFFFF"/>
                </a:solidFill>
                <a:latin typeface="Space Grotesk" pitchFamily="2" charset="77"/>
                <a:cs typeface="Space Grotesk" pitchFamily="2" charset="77"/>
              </a:rPr>
              <a:t>est</a:t>
            </a:r>
            <a:r>
              <a:rPr lang="en-US" sz="2000" dirty="0">
                <a:solidFill>
                  <a:srgbClr val="FFFFFF"/>
                </a:solidFill>
                <a:latin typeface="Space Grotesk" pitchFamily="2" charset="77"/>
                <a:cs typeface="Space Grotesk" pitchFamily="2" charset="77"/>
              </a:rPr>
              <a:t> </a:t>
            </a:r>
            <a:r>
              <a:rPr lang="en-US" sz="2000" dirty="0" err="1">
                <a:solidFill>
                  <a:srgbClr val="FFFFFF"/>
                </a:solidFill>
                <a:latin typeface="Space Grotesk" pitchFamily="2" charset="77"/>
                <a:cs typeface="Space Grotesk" pitchFamily="2" charset="77"/>
              </a:rPr>
              <a:t>laborum</a:t>
            </a:r>
            <a:r>
              <a:rPr lang="en-US" sz="2000" dirty="0">
                <a:solidFill>
                  <a:srgbClr val="FFFFFF"/>
                </a:solidFill>
                <a:latin typeface="Space Grotesk" pitchFamily="2" charset="77"/>
                <a:cs typeface="Space Grotesk" pitchFamily="2" charset="77"/>
              </a:rPr>
              <a:t>.</a:t>
            </a:r>
          </a:p>
        </p:txBody>
      </p:sp>
      <p:sp>
        <p:nvSpPr>
          <p:cNvPr id="6" name="TextBox 6"/>
          <p:cNvSpPr txBox="1"/>
          <p:nvPr/>
        </p:nvSpPr>
        <p:spPr>
          <a:xfrm>
            <a:off x="8496300" y="2215368"/>
            <a:ext cx="8763000" cy="1381125"/>
          </a:xfrm>
          <a:prstGeom prst="rect">
            <a:avLst/>
          </a:prstGeom>
        </p:spPr>
        <p:txBody>
          <a:bodyPr lIns="0" tIns="0" rIns="0" bIns="0" rtlCol="0" anchor="t">
            <a:spAutoFit/>
          </a:bodyPr>
          <a:lstStyle/>
          <a:p>
            <a:pPr>
              <a:lnSpc>
                <a:spcPts val="10800"/>
              </a:lnSpc>
            </a:pPr>
            <a:r>
              <a:rPr lang="en-US" sz="9000" b="1" dirty="0">
                <a:solidFill>
                  <a:srgbClr val="FFFFFF"/>
                </a:solidFill>
                <a:latin typeface="Space Grotesk" pitchFamily="2" charset="77"/>
                <a:cs typeface="Space Grotesk" pitchFamily="2" charset="77"/>
              </a:rPr>
              <a:t>Title</a:t>
            </a:r>
          </a:p>
        </p:txBody>
      </p:sp>
      <p:pic>
        <p:nvPicPr>
          <p:cNvPr id="9" name="Picture 8">
            <a:extLst>
              <a:ext uri="{FF2B5EF4-FFF2-40B4-BE49-F238E27FC236}">
                <a16:creationId xmlns:a16="http://schemas.microsoft.com/office/drawing/2014/main" id="{6A8287EE-2DAE-BF47-9D65-B836C1D3AE92}"/>
              </a:ext>
            </a:extLst>
          </p:cNvPr>
          <p:cNvPicPr>
            <a:picLocks noChangeAspect="1"/>
          </p:cNvPicPr>
          <p:nvPr/>
        </p:nvPicPr>
        <p:blipFill rotWithShape="1">
          <a:blip r:embed="rId2">
            <a:extLst>
              <a:ext uri="{28A0092B-C50C-407E-A947-70E740481C1C}">
                <a14:useLocalDpi xmlns:a14="http://schemas.microsoft.com/office/drawing/2010/main" val="0"/>
              </a:ext>
            </a:extLst>
          </a:blip>
          <a:srcRect l="15883" t="117" r="41515" b="5135"/>
          <a:stretch/>
        </p:blipFill>
        <p:spPr>
          <a:xfrm>
            <a:off x="0" y="-5715"/>
            <a:ext cx="6948834" cy="10292715"/>
          </a:xfrm>
          <a:prstGeom prst="rect">
            <a:avLst/>
          </a:prstGeom>
        </p:spPr>
      </p:pic>
      <p:sp>
        <p:nvSpPr>
          <p:cNvPr id="2" name="TextBox 13">
            <a:extLst>
              <a:ext uri="{FF2B5EF4-FFF2-40B4-BE49-F238E27FC236}">
                <a16:creationId xmlns:a16="http://schemas.microsoft.com/office/drawing/2014/main" id="{8A63F461-419D-2BF3-E9E0-EF080BB8199D}"/>
              </a:ext>
            </a:extLst>
          </p:cNvPr>
          <p:cNvSpPr txBox="1"/>
          <p:nvPr/>
        </p:nvSpPr>
        <p:spPr>
          <a:xfrm>
            <a:off x="913675" y="8420100"/>
            <a:ext cx="5121484" cy="1154162"/>
          </a:xfrm>
          <a:prstGeom prst="rect">
            <a:avLst/>
          </a:prstGeom>
        </p:spPr>
        <p:txBody>
          <a:bodyPr wrap="square" lIns="0" tIns="0" rIns="0" bIns="0" rtlCol="0" anchor="t">
            <a:spAutoFit/>
          </a:bodyPr>
          <a:lstStyle/>
          <a:p>
            <a:pPr algn="ctr">
              <a:lnSpc>
                <a:spcPts val="3000"/>
              </a:lnSpc>
            </a:pPr>
            <a:r>
              <a:rPr lang="en-US" sz="2500" dirty="0">
                <a:solidFill>
                  <a:srgbClr val="FFFFFF"/>
                </a:solidFill>
                <a:latin typeface="Space Grotesk Medium" pitchFamily="2" charset="77"/>
                <a:cs typeface="Space Grotesk Medium" pitchFamily="2" charset="77"/>
              </a:rPr>
              <a:t>Small tip:</a:t>
            </a:r>
          </a:p>
          <a:p>
            <a:pPr algn="ctr">
              <a:lnSpc>
                <a:spcPts val="3000"/>
              </a:lnSpc>
            </a:pPr>
            <a:r>
              <a:rPr lang="en-US" sz="2500" dirty="0">
                <a:solidFill>
                  <a:srgbClr val="FFFFFF"/>
                </a:solidFill>
                <a:latin typeface="Space Grotesk Medium" pitchFamily="2" charset="77"/>
                <a:cs typeface="Space Grotesk Medium" pitchFamily="2" charset="77"/>
              </a:rPr>
              <a:t>To adjust a picture go to: </a:t>
            </a:r>
          </a:p>
          <a:p>
            <a:pPr algn="ctr">
              <a:lnSpc>
                <a:spcPts val="3000"/>
              </a:lnSpc>
            </a:pPr>
            <a:r>
              <a:rPr lang="en-US" sz="2500" dirty="0">
                <a:solidFill>
                  <a:srgbClr val="FFFFFF"/>
                </a:solidFill>
                <a:latin typeface="Space Grotesk Medium" pitchFamily="2" charset="77"/>
                <a:cs typeface="Space Grotesk Medium" pitchFamily="2" charset="77"/>
              </a:rPr>
              <a:t>Picture format - Crop</a:t>
            </a:r>
          </a:p>
        </p:txBody>
      </p:sp>
      <p:sp>
        <p:nvSpPr>
          <p:cNvPr id="18" name="Freeform 11">
            <a:extLst>
              <a:ext uri="{FF2B5EF4-FFF2-40B4-BE49-F238E27FC236}">
                <a16:creationId xmlns:a16="http://schemas.microsoft.com/office/drawing/2014/main" id="{BFFB746D-DB88-B2D8-63A5-BDE6A36AEB4E}"/>
              </a:ext>
            </a:extLst>
          </p:cNvPr>
          <p:cNvSpPr/>
          <p:nvPr/>
        </p:nvSpPr>
        <p:spPr>
          <a:xfrm>
            <a:off x="15155252" y="453731"/>
            <a:ext cx="2677824" cy="574969"/>
          </a:xfrm>
          <a:custGeom>
            <a:avLst/>
            <a:gdLst/>
            <a:ahLst/>
            <a:cxnLst/>
            <a:rect l="l" t="t" r="r" b="b"/>
            <a:pathLst>
              <a:path w="2677824" h="574969">
                <a:moveTo>
                  <a:pt x="0" y="0"/>
                </a:moveTo>
                <a:lnTo>
                  <a:pt x="2677823" y="0"/>
                </a:lnTo>
                <a:lnTo>
                  <a:pt x="2677823" y="574969"/>
                </a:lnTo>
                <a:lnTo>
                  <a:pt x="0" y="574969"/>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241846" cy="10287000"/>
          </a:xfrm>
          <a:prstGeom prst="rect">
            <a:avLst/>
          </a:prstGeom>
          <a:solidFill>
            <a:srgbClr val="4095FF"/>
          </a:solidFill>
        </p:spPr>
        <p:txBody>
          <a:bodyPr/>
          <a:lstStyle/>
          <a:p>
            <a:endParaRPr lang="en-US"/>
          </a:p>
        </p:txBody>
      </p:sp>
      <p:sp>
        <p:nvSpPr>
          <p:cNvPr id="3" name="AutoShape 3"/>
          <p:cNvSpPr/>
          <p:nvPr/>
        </p:nvSpPr>
        <p:spPr>
          <a:xfrm>
            <a:off x="9270546" y="9144000"/>
            <a:ext cx="7988754" cy="114300"/>
          </a:xfrm>
          <a:prstGeom prst="rect">
            <a:avLst/>
          </a:prstGeom>
          <a:solidFill>
            <a:srgbClr val="32E392"/>
          </a:solidFill>
        </p:spPr>
        <p:txBody>
          <a:bodyPr/>
          <a:lstStyle/>
          <a:p>
            <a:endParaRPr lang="en-US"/>
          </a:p>
        </p:txBody>
      </p:sp>
      <p:sp>
        <p:nvSpPr>
          <p:cNvPr id="4" name="TextBox 4"/>
          <p:cNvSpPr txBox="1"/>
          <p:nvPr/>
        </p:nvSpPr>
        <p:spPr>
          <a:xfrm>
            <a:off x="1320573" y="2373511"/>
            <a:ext cx="5600700" cy="5539978"/>
          </a:xfrm>
          <a:prstGeom prst="rect">
            <a:avLst/>
          </a:prstGeom>
        </p:spPr>
        <p:txBody>
          <a:bodyPr wrap="square" lIns="0" tIns="0" rIns="0" bIns="0" rtlCol="0" anchor="t">
            <a:spAutoFit/>
          </a:bodyPr>
          <a:lstStyle/>
          <a:p>
            <a:pPr>
              <a:lnSpc>
                <a:spcPts val="10800"/>
              </a:lnSpc>
            </a:pPr>
            <a:r>
              <a:rPr lang="en-US" sz="9000" b="1" dirty="0">
                <a:solidFill>
                  <a:srgbClr val="FFFFFF"/>
                </a:solidFill>
                <a:latin typeface="Space Grotesk" pitchFamily="2" charset="77"/>
                <a:cs typeface="Space Grotesk" pitchFamily="2" charset="77"/>
              </a:rPr>
              <a:t>“Here could be your quote”</a:t>
            </a:r>
          </a:p>
        </p:txBody>
      </p:sp>
      <p:sp>
        <p:nvSpPr>
          <p:cNvPr id="5" name="TextBox 5"/>
          <p:cNvSpPr txBox="1"/>
          <p:nvPr/>
        </p:nvSpPr>
        <p:spPr>
          <a:xfrm>
            <a:off x="9270546" y="3300669"/>
            <a:ext cx="6090855" cy="3571362"/>
          </a:xfrm>
          <a:prstGeom prst="rect">
            <a:avLst/>
          </a:prstGeom>
        </p:spPr>
        <p:txBody>
          <a:bodyPr lIns="0" tIns="0" rIns="0" bIns="0" rtlCol="0" anchor="t">
            <a:spAutoFit/>
          </a:bodyPr>
          <a:lstStyle/>
          <a:p>
            <a:pPr>
              <a:lnSpc>
                <a:spcPts val="2800"/>
              </a:lnSpc>
              <a:spcBef>
                <a:spcPct val="0"/>
              </a:spcBef>
            </a:pPr>
            <a:r>
              <a:rPr lang="en-US" sz="2000" dirty="0">
                <a:solidFill>
                  <a:srgbClr val="000000"/>
                </a:solidFill>
                <a:latin typeface="Space Grotesk" pitchFamily="2" charset="77"/>
                <a:cs typeface="Space Grotesk" pitchFamily="2" charset="77"/>
              </a:rPr>
              <a:t>Lorem ipsum dolor sit </a:t>
            </a:r>
            <a:r>
              <a:rPr lang="en-US" sz="2000" dirty="0" err="1">
                <a:solidFill>
                  <a:srgbClr val="000000"/>
                </a:solidFill>
                <a:latin typeface="Space Grotesk" pitchFamily="2" charset="77"/>
                <a:cs typeface="Space Grotesk" pitchFamily="2" charset="77"/>
              </a:rPr>
              <a:t>amet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consectetur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adipiscing</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elit</a:t>
            </a:r>
            <a:r>
              <a:rPr lang="en-US" sz="2000" dirty="0">
                <a:solidFill>
                  <a:srgbClr val="000000"/>
                </a:solidFill>
                <a:latin typeface="Space Grotesk" pitchFamily="2" charset="77"/>
                <a:cs typeface="Space Grotesk" pitchFamily="2" charset="77"/>
              </a:rPr>
              <a:t>, sed do </a:t>
            </a:r>
            <a:r>
              <a:rPr lang="en-US" sz="2000" dirty="0" err="1">
                <a:solidFill>
                  <a:srgbClr val="000000"/>
                </a:solidFill>
                <a:latin typeface="Space Grotesk" pitchFamily="2" charset="77"/>
                <a:cs typeface="Space Grotesk" pitchFamily="2" charset="77"/>
              </a:rPr>
              <a:t>eiusmod</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tempor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incididunt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ut</a:t>
            </a:r>
            <a:r>
              <a:rPr lang="en-US" sz="2000" dirty="0">
                <a:solidFill>
                  <a:srgbClr val="000000"/>
                </a:solidFill>
                <a:latin typeface="Space Grotesk" pitchFamily="2" charset="77"/>
                <a:cs typeface="Space Grotesk" pitchFamily="2" charset="77"/>
              </a:rPr>
              <a:t> labore et dolore magna </a:t>
            </a:r>
            <a:r>
              <a:rPr lang="en-US" sz="2000" dirty="0" err="1">
                <a:solidFill>
                  <a:srgbClr val="000000"/>
                </a:solidFill>
                <a:latin typeface="Space Grotesk" pitchFamily="2" charset="77"/>
                <a:cs typeface="Space Grotesk" pitchFamily="2" charset="77"/>
              </a:rPr>
              <a:t>aliqua</a:t>
            </a:r>
            <a:r>
              <a:rPr lang="en-US" sz="2000" dirty="0">
                <a:solidFill>
                  <a:srgbClr val="000000"/>
                </a:solidFill>
                <a:latin typeface="Space Grotesk" pitchFamily="2" charset="77"/>
                <a:cs typeface="Space Grotesk" pitchFamily="2" charset="77"/>
              </a:rPr>
              <a:t>. Ut </a:t>
            </a:r>
            <a:r>
              <a:rPr lang="en-US" sz="2000" dirty="0" err="1">
                <a:solidFill>
                  <a:srgbClr val="000000"/>
                </a:solidFill>
                <a:latin typeface="Space Grotesk" pitchFamily="2" charset="77"/>
                <a:cs typeface="Space Grotesk" pitchFamily="2" charset="77"/>
              </a:rPr>
              <a:t>enim</a:t>
            </a:r>
            <a:r>
              <a:rPr lang="en-US" sz="2000" dirty="0">
                <a:solidFill>
                  <a:srgbClr val="000000"/>
                </a:solidFill>
                <a:latin typeface="Space Grotesk" pitchFamily="2" charset="77"/>
                <a:cs typeface="Space Grotesk" pitchFamily="2" charset="77"/>
              </a:rPr>
              <a:t> ad minim </a:t>
            </a:r>
            <a:r>
              <a:rPr lang="en-US" sz="2000" dirty="0" err="1">
                <a:solidFill>
                  <a:srgbClr val="000000"/>
                </a:solidFill>
                <a:latin typeface="Space Grotesk" pitchFamily="2" charset="77"/>
                <a:cs typeface="Space Grotesk" pitchFamily="2" charset="77"/>
              </a:rPr>
              <a:t>veniam</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quis</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nostrud</a:t>
            </a:r>
            <a:r>
              <a:rPr lang="en-US" sz="2000" dirty="0">
                <a:solidFill>
                  <a:srgbClr val="000000"/>
                </a:solidFill>
                <a:latin typeface="Space Grotesk" pitchFamily="2" charset="77"/>
                <a:cs typeface="Space Grotesk" pitchFamily="2" charset="77"/>
              </a:rPr>
              <a:t> exercitation </a:t>
            </a:r>
            <a:r>
              <a:rPr lang="en-US" sz="2000" dirty="0" err="1">
                <a:solidFill>
                  <a:srgbClr val="000000"/>
                </a:solidFill>
                <a:latin typeface="Space Grotesk" pitchFamily="2" charset="77"/>
                <a:cs typeface="Space Grotesk" pitchFamily="2" charset="77"/>
              </a:rPr>
              <a:t>ullamco</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laboris</a:t>
            </a:r>
            <a:r>
              <a:rPr lang="en-US" sz="2000" dirty="0">
                <a:solidFill>
                  <a:srgbClr val="000000"/>
                </a:solidFill>
                <a:latin typeface="Space Grotesk" pitchFamily="2" charset="77"/>
                <a:cs typeface="Space Grotesk" pitchFamily="2" charset="77"/>
              </a:rPr>
              <a:t> nisi </a:t>
            </a:r>
            <a:r>
              <a:rPr lang="en-US" sz="2000" dirty="0" err="1">
                <a:solidFill>
                  <a:srgbClr val="000000"/>
                </a:solidFill>
                <a:latin typeface="Space Grotesk" pitchFamily="2" charset="77"/>
                <a:cs typeface="Space Grotesk" pitchFamily="2" charset="77"/>
              </a:rPr>
              <a:t>ut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aliquip</a:t>
            </a:r>
            <a:r>
              <a:rPr lang="en-US" sz="2000" dirty="0">
                <a:solidFill>
                  <a:srgbClr val="000000"/>
                </a:solidFill>
                <a:latin typeface="Space Grotesk" pitchFamily="2" charset="77"/>
                <a:cs typeface="Space Grotesk" pitchFamily="2" charset="77"/>
              </a:rPr>
              <a:t> ex </a:t>
            </a:r>
            <a:r>
              <a:rPr lang="en-US" sz="2000" dirty="0" err="1">
                <a:solidFill>
                  <a:srgbClr val="000000"/>
                </a:solidFill>
                <a:latin typeface="Space Grotesk" pitchFamily="2" charset="77"/>
                <a:cs typeface="Space Grotesk" pitchFamily="2" charset="77"/>
              </a:rPr>
              <a:t>ea</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commodo</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consequat</a:t>
            </a:r>
            <a:r>
              <a:rPr lang="en-US" sz="2000" dirty="0">
                <a:solidFill>
                  <a:srgbClr val="000000"/>
                </a:solidFill>
                <a:latin typeface="Space Grotesk" pitchFamily="2" charset="77"/>
                <a:cs typeface="Space Grotesk" pitchFamily="2" charset="77"/>
              </a:rPr>
              <a:t>. Duis </a:t>
            </a:r>
            <a:r>
              <a:rPr lang="en-US" sz="2000" dirty="0" err="1">
                <a:solidFill>
                  <a:srgbClr val="000000"/>
                </a:solidFill>
                <a:latin typeface="Space Grotesk" pitchFamily="2" charset="77"/>
                <a:cs typeface="Space Grotesk" pitchFamily="2" charset="77"/>
              </a:rPr>
              <a:t>aute</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irure</a:t>
            </a:r>
            <a:r>
              <a:rPr lang="en-US" sz="2000" dirty="0">
                <a:solidFill>
                  <a:srgbClr val="000000"/>
                </a:solidFill>
                <a:latin typeface="Space Grotesk" pitchFamily="2" charset="77"/>
                <a:cs typeface="Space Grotesk" pitchFamily="2" charset="77"/>
              </a:rPr>
              <a:t> dolor in </a:t>
            </a:r>
            <a:r>
              <a:rPr lang="en-US" sz="2000" dirty="0" err="1">
                <a:solidFill>
                  <a:srgbClr val="000000"/>
                </a:solidFill>
                <a:latin typeface="Space Grotesk" pitchFamily="2" charset="77"/>
                <a:cs typeface="Space Grotesk" pitchFamily="2" charset="77"/>
              </a:rPr>
              <a:t>reprehenderit</a:t>
            </a:r>
            <a:r>
              <a:rPr lang="en-US" sz="2000" dirty="0">
                <a:solidFill>
                  <a:srgbClr val="000000"/>
                </a:solidFill>
                <a:latin typeface="Space Grotesk" pitchFamily="2" charset="77"/>
                <a:cs typeface="Space Grotesk" pitchFamily="2" charset="77"/>
              </a:rPr>
              <a:t> in </a:t>
            </a:r>
            <a:r>
              <a:rPr lang="en-US" sz="2000" dirty="0" err="1">
                <a:solidFill>
                  <a:srgbClr val="000000"/>
                </a:solidFill>
                <a:latin typeface="Space Grotesk" pitchFamily="2" charset="77"/>
                <a:cs typeface="Space Grotesk" pitchFamily="2" charset="77"/>
              </a:rPr>
              <a:t>voluptate</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velit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esse</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cillum</a:t>
            </a:r>
            <a:r>
              <a:rPr lang="en-US" sz="2000" dirty="0">
                <a:solidFill>
                  <a:srgbClr val="000000"/>
                </a:solidFill>
                <a:latin typeface="Space Grotesk" pitchFamily="2" charset="77"/>
                <a:cs typeface="Space Grotesk" pitchFamily="2" charset="77"/>
              </a:rPr>
              <a:t> dolore </a:t>
            </a:r>
            <a:r>
              <a:rPr lang="en-US" sz="2000" dirty="0" err="1">
                <a:solidFill>
                  <a:srgbClr val="000000"/>
                </a:solidFill>
                <a:latin typeface="Space Grotesk" pitchFamily="2" charset="77"/>
                <a:cs typeface="Space Grotesk" pitchFamily="2" charset="77"/>
              </a:rPr>
              <a:t>eu</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fugiat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nulla</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pariatur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Excepteur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sint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occaecat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cupidatat</a:t>
            </a:r>
            <a:r>
              <a:rPr lang="en-US" sz="2000" dirty="0">
                <a:solidFill>
                  <a:srgbClr val="000000"/>
                </a:solidFill>
                <a:latin typeface="Space Grotesk" pitchFamily="2" charset="77"/>
                <a:cs typeface="Space Grotesk" pitchFamily="2" charset="77"/>
              </a:rPr>
              <a:t> non </a:t>
            </a:r>
            <a:r>
              <a:rPr lang="en-US" sz="2000" dirty="0" err="1">
                <a:solidFill>
                  <a:srgbClr val="000000"/>
                </a:solidFill>
                <a:latin typeface="Space Grotesk" pitchFamily="2" charset="77"/>
                <a:cs typeface="Space Grotesk" pitchFamily="2" charset="77"/>
              </a:rPr>
              <a:t>proident</a:t>
            </a:r>
            <a:r>
              <a:rPr lang="en-US" sz="2000" dirty="0">
                <a:solidFill>
                  <a:srgbClr val="000000"/>
                </a:solidFill>
                <a:latin typeface="Space Grotesk" pitchFamily="2" charset="77"/>
                <a:cs typeface="Space Grotesk" pitchFamily="2" charset="77"/>
              </a:rPr>
              <a:t>, sunt in culpa qui </a:t>
            </a:r>
            <a:r>
              <a:rPr lang="en-US" sz="2000" dirty="0" err="1">
                <a:solidFill>
                  <a:srgbClr val="000000"/>
                </a:solidFill>
                <a:latin typeface="Space Grotesk" pitchFamily="2" charset="77"/>
                <a:cs typeface="Space Grotesk" pitchFamily="2" charset="77"/>
              </a:rPr>
              <a:t>officia</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deserunt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mollit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anim</a:t>
            </a:r>
            <a:r>
              <a:rPr lang="en-US" sz="2000" dirty="0">
                <a:solidFill>
                  <a:srgbClr val="000000"/>
                </a:solidFill>
                <a:latin typeface="Space Grotesk" pitchFamily="2" charset="77"/>
                <a:cs typeface="Space Grotesk" pitchFamily="2" charset="77"/>
              </a:rPr>
              <a:t> id </a:t>
            </a:r>
            <a:r>
              <a:rPr lang="en-US" sz="2000" dirty="0" err="1">
                <a:solidFill>
                  <a:srgbClr val="000000"/>
                </a:solidFill>
                <a:latin typeface="Space Grotesk" pitchFamily="2" charset="77"/>
                <a:cs typeface="Space Grotesk" pitchFamily="2" charset="77"/>
              </a:rPr>
              <a:t>est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laborum</a:t>
            </a:r>
            <a:r>
              <a:rPr lang="en-US" sz="2000" dirty="0">
                <a:solidFill>
                  <a:srgbClr val="000000"/>
                </a:solidFill>
                <a:latin typeface="Space Grotesk" pitchFamily="2" charset="77"/>
                <a:cs typeface="Space Grotesk" pitchFamily="2" charset="77"/>
              </a:rPr>
              <a:t>.</a:t>
            </a:r>
          </a:p>
        </p:txBody>
      </p:sp>
      <p:sp>
        <p:nvSpPr>
          <p:cNvPr id="6" name="Freeform 6"/>
          <p:cNvSpPr/>
          <p:nvPr/>
        </p:nvSpPr>
        <p:spPr>
          <a:xfrm>
            <a:off x="15155252" y="453731"/>
            <a:ext cx="2677824" cy="574969"/>
          </a:xfrm>
          <a:custGeom>
            <a:avLst/>
            <a:gdLst/>
            <a:ahLst/>
            <a:cxnLst/>
            <a:rect l="l" t="t" r="r" b="b"/>
            <a:pathLst>
              <a:path w="2677824" h="574969">
                <a:moveTo>
                  <a:pt x="0" y="0"/>
                </a:moveTo>
                <a:lnTo>
                  <a:pt x="2677823" y="0"/>
                </a:lnTo>
                <a:lnTo>
                  <a:pt x="2677823" y="574969"/>
                </a:lnTo>
                <a:lnTo>
                  <a:pt x="0" y="574969"/>
                </a:lnTo>
                <a:lnTo>
                  <a:pt x="0" y="0"/>
                </a:lnTo>
                <a:close/>
              </a:path>
            </a:pathLst>
          </a:custGeom>
          <a:blipFill>
            <a:blip r:embed="rId2"/>
            <a:stretch>
              <a:fillRect/>
            </a:stretch>
          </a:blipFill>
        </p:spPr>
        <p:txBody>
          <a:bodyPr/>
          <a:lstStyle/>
          <a:p>
            <a:endParaRPr lang="en-US"/>
          </a:p>
        </p:txBody>
      </p:sp>
      <p:sp>
        <p:nvSpPr>
          <p:cNvPr id="18" name="AutoShape 3">
            <a:extLst>
              <a:ext uri="{FF2B5EF4-FFF2-40B4-BE49-F238E27FC236}">
                <a16:creationId xmlns:a16="http://schemas.microsoft.com/office/drawing/2014/main" id="{F410E8DD-5E15-AAE6-0010-B00EF8ABF626}"/>
              </a:ext>
            </a:extLst>
          </p:cNvPr>
          <p:cNvSpPr/>
          <p:nvPr/>
        </p:nvSpPr>
        <p:spPr>
          <a:xfrm>
            <a:off x="-803353" y="743918"/>
            <a:ext cx="7988754" cy="114300"/>
          </a:xfrm>
          <a:prstGeom prst="rect">
            <a:avLst/>
          </a:prstGeom>
          <a:solidFill>
            <a:srgbClr val="32E392"/>
          </a:solid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gradFill rotWithShape="1">
              <a:gsLst>
                <a:gs pos="0">
                  <a:srgbClr val="D20255">
                    <a:alpha val="100000"/>
                  </a:srgbClr>
                </a:gs>
                <a:gs pos="100000">
                  <a:srgbClr val="FF3ED7">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19050"/>
              <a:ext cx="4816593" cy="2728383"/>
            </a:xfrm>
            <a:prstGeom prst="rect">
              <a:avLst/>
            </a:prstGeom>
          </p:spPr>
          <p:txBody>
            <a:bodyPr lIns="50800" tIns="50800" rIns="50800" bIns="50800" rtlCol="0" anchor="ctr"/>
            <a:lstStyle/>
            <a:p>
              <a:pPr algn="ctr">
                <a:lnSpc>
                  <a:spcPts val="1950"/>
                </a:lnSpc>
              </a:pPr>
              <a:endParaRPr/>
            </a:p>
          </p:txBody>
        </p:sp>
      </p:grpSp>
      <p:pic>
        <p:nvPicPr>
          <p:cNvPr id="6" name="Picture 5">
            <a:extLst>
              <a:ext uri="{FF2B5EF4-FFF2-40B4-BE49-F238E27FC236}">
                <a16:creationId xmlns:a16="http://schemas.microsoft.com/office/drawing/2014/main" id="{007DC30B-8F58-AD8C-81DF-E4C0B120AF13}"/>
              </a:ext>
            </a:extLst>
          </p:cNvPr>
          <p:cNvPicPr>
            <a:picLocks noChangeAspect="1"/>
          </p:cNvPicPr>
          <p:nvPr/>
        </p:nvPicPr>
        <p:blipFill>
          <a:blip r:embed="rId2">
            <a:extLst>
              <a:ext uri="{28A0092B-C50C-407E-A947-70E740481C1C}">
                <a14:useLocalDpi xmlns:a14="http://schemas.microsoft.com/office/drawing/2010/main" val="0"/>
              </a:ext>
            </a:extLst>
          </a:blip>
          <a:srcRect l="16623" r="16623"/>
          <a:stretch/>
        </p:blipFill>
        <p:spPr>
          <a:xfrm>
            <a:off x="6531725" y="3037643"/>
            <a:ext cx="5165757" cy="5153857"/>
          </a:xfrm>
          <a:prstGeom prst="rect">
            <a:avLst/>
          </a:prstGeom>
        </p:spPr>
      </p:pic>
      <p:sp>
        <p:nvSpPr>
          <p:cNvPr id="11" name="Freeform 11"/>
          <p:cNvSpPr/>
          <p:nvPr/>
        </p:nvSpPr>
        <p:spPr>
          <a:xfrm>
            <a:off x="15155252" y="453731"/>
            <a:ext cx="2677824" cy="574969"/>
          </a:xfrm>
          <a:custGeom>
            <a:avLst/>
            <a:gdLst/>
            <a:ahLst/>
            <a:cxnLst/>
            <a:rect l="l" t="t" r="r" b="b"/>
            <a:pathLst>
              <a:path w="2677824" h="574969">
                <a:moveTo>
                  <a:pt x="0" y="0"/>
                </a:moveTo>
                <a:lnTo>
                  <a:pt x="2677823" y="0"/>
                </a:lnTo>
                <a:lnTo>
                  <a:pt x="2677823" y="574969"/>
                </a:lnTo>
                <a:lnTo>
                  <a:pt x="0" y="574969"/>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028700" y="1019175"/>
            <a:ext cx="8763000" cy="1381125"/>
          </a:xfrm>
          <a:prstGeom prst="rect">
            <a:avLst/>
          </a:prstGeom>
        </p:spPr>
        <p:txBody>
          <a:bodyPr lIns="0" tIns="0" rIns="0" bIns="0" rtlCol="0" anchor="t">
            <a:spAutoFit/>
          </a:bodyPr>
          <a:lstStyle/>
          <a:p>
            <a:pPr>
              <a:lnSpc>
                <a:spcPts val="10800"/>
              </a:lnSpc>
            </a:pPr>
            <a:r>
              <a:rPr lang="en-US" sz="9000" dirty="0">
                <a:solidFill>
                  <a:srgbClr val="FFFFFF"/>
                </a:solidFill>
                <a:latin typeface="Space Mono Bold"/>
              </a:rPr>
              <a:t>Title</a:t>
            </a:r>
          </a:p>
        </p:txBody>
      </p:sp>
      <p:sp>
        <p:nvSpPr>
          <p:cNvPr id="13" name="TextBox 13"/>
          <p:cNvSpPr txBox="1"/>
          <p:nvPr/>
        </p:nvSpPr>
        <p:spPr>
          <a:xfrm>
            <a:off x="1753362" y="8886825"/>
            <a:ext cx="3716433" cy="381000"/>
          </a:xfrm>
          <a:prstGeom prst="rect">
            <a:avLst/>
          </a:prstGeom>
        </p:spPr>
        <p:txBody>
          <a:bodyPr lIns="0" tIns="0" rIns="0" bIns="0" rtlCol="0" anchor="t">
            <a:spAutoFit/>
          </a:bodyPr>
          <a:lstStyle/>
          <a:p>
            <a:pPr algn="ctr">
              <a:lnSpc>
                <a:spcPts val="3000"/>
              </a:lnSpc>
            </a:pPr>
            <a:r>
              <a:rPr lang="en-US" sz="2500" dirty="0">
                <a:solidFill>
                  <a:srgbClr val="FFFFFF"/>
                </a:solidFill>
                <a:latin typeface="Space Grotesk Medium" pitchFamily="2" charset="77"/>
                <a:cs typeface="Space Grotesk Medium" pitchFamily="2" charset="77"/>
              </a:rPr>
              <a:t>Description</a:t>
            </a:r>
          </a:p>
        </p:txBody>
      </p:sp>
      <p:pic>
        <p:nvPicPr>
          <p:cNvPr id="16" name="Picture 15">
            <a:extLst>
              <a:ext uri="{FF2B5EF4-FFF2-40B4-BE49-F238E27FC236}">
                <a16:creationId xmlns:a16="http://schemas.microsoft.com/office/drawing/2014/main" id="{798F50CF-6C32-53A2-0611-D7A72B5210BE}"/>
              </a:ext>
            </a:extLst>
          </p:cNvPr>
          <p:cNvPicPr>
            <a:picLocks noChangeAspect="1"/>
          </p:cNvPicPr>
          <p:nvPr/>
        </p:nvPicPr>
        <p:blipFill>
          <a:blip r:embed="rId2">
            <a:extLst>
              <a:ext uri="{28A0092B-C50C-407E-A947-70E740481C1C}">
                <a14:useLocalDpi xmlns:a14="http://schemas.microsoft.com/office/drawing/2010/main" val="0"/>
              </a:ext>
            </a:extLst>
          </a:blip>
          <a:srcRect l="16623" r="16623"/>
          <a:stretch/>
        </p:blipFill>
        <p:spPr>
          <a:xfrm>
            <a:off x="1028700" y="3047999"/>
            <a:ext cx="5165757" cy="5153857"/>
          </a:xfrm>
          <a:prstGeom prst="rect">
            <a:avLst/>
          </a:prstGeom>
        </p:spPr>
      </p:pic>
      <p:sp>
        <p:nvSpPr>
          <p:cNvPr id="23" name="TextBox 13">
            <a:extLst>
              <a:ext uri="{FF2B5EF4-FFF2-40B4-BE49-F238E27FC236}">
                <a16:creationId xmlns:a16="http://schemas.microsoft.com/office/drawing/2014/main" id="{86E71483-525D-7A83-4C4E-556C58A43AE8}"/>
              </a:ext>
            </a:extLst>
          </p:cNvPr>
          <p:cNvSpPr txBox="1"/>
          <p:nvPr/>
        </p:nvSpPr>
        <p:spPr>
          <a:xfrm>
            <a:off x="7255605" y="8886825"/>
            <a:ext cx="3716433" cy="381000"/>
          </a:xfrm>
          <a:prstGeom prst="rect">
            <a:avLst/>
          </a:prstGeom>
        </p:spPr>
        <p:txBody>
          <a:bodyPr lIns="0" tIns="0" rIns="0" bIns="0" rtlCol="0" anchor="t">
            <a:spAutoFit/>
          </a:bodyPr>
          <a:lstStyle/>
          <a:p>
            <a:pPr algn="ctr">
              <a:lnSpc>
                <a:spcPts val="3000"/>
              </a:lnSpc>
            </a:pPr>
            <a:r>
              <a:rPr lang="en-US" sz="2500" dirty="0">
                <a:solidFill>
                  <a:srgbClr val="FFFFFF"/>
                </a:solidFill>
                <a:latin typeface="Space Grotesk Medium" pitchFamily="2" charset="77"/>
                <a:cs typeface="Space Grotesk Medium" pitchFamily="2" charset="77"/>
              </a:rPr>
              <a:t>Description</a:t>
            </a:r>
          </a:p>
        </p:txBody>
      </p:sp>
      <p:sp>
        <p:nvSpPr>
          <p:cNvPr id="26" name="TextBox 13">
            <a:extLst>
              <a:ext uri="{FF2B5EF4-FFF2-40B4-BE49-F238E27FC236}">
                <a16:creationId xmlns:a16="http://schemas.microsoft.com/office/drawing/2014/main" id="{010B45FC-0E97-9818-0E55-9F46E3BD2FF0}"/>
              </a:ext>
            </a:extLst>
          </p:cNvPr>
          <p:cNvSpPr txBox="1"/>
          <p:nvPr/>
        </p:nvSpPr>
        <p:spPr>
          <a:xfrm>
            <a:off x="12818205" y="8886825"/>
            <a:ext cx="3716433" cy="381000"/>
          </a:xfrm>
          <a:prstGeom prst="rect">
            <a:avLst/>
          </a:prstGeom>
        </p:spPr>
        <p:txBody>
          <a:bodyPr lIns="0" tIns="0" rIns="0" bIns="0" rtlCol="0" anchor="t">
            <a:spAutoFit/>
          </a:bodyPr>
          <a:lstStyle/>
          <a:p>
            <a:pPr algn="ctr">
              <a:lnSpc>
                <a:spcPts val="3000"/>
              </a:lnSpc>
            </a:pPr>
            <a:r>
              <a:rPr lang="en-US" sz="2500" dirty="0">
                <a:solidFill>
                  <a:srgbClr val="FFFFFF"/>
                </a:solidFill>
                <a:latin typeface="Space Grotesk Medium" pitchFamily="2" charset="77"/>
                <a:cs typeface="Space Grotesk Medium" pitchFamily="2" charset="77"/>
              </a:rPr>
              <a:t>Description</a:t>
            </a:r>
          </a:p>
        </p:txBody>
      </p:sp>
      <p:sp>
        <p:nvSpPr>
          <p:cNvPr id="29" name="TextBox 13">
            <a:extLst>
              <a:ext uri="{FF2B5EF4-FFF2-40B4-BE49-F238E27FC236}">
                <a16:creationId xmlns:a16="http://schemas.microsoft.com/office/drawing/2014/main" id="{E8E22898-389E-709B-D169-7D224AAF3C67}"/>
              </a:ext>
            </a:extLst>
          </p:cNvPr>
          <p:cNvSpPr txBox="1"/>
          <p:nvPr/>
        </p:nvSpPr>
        <p:spPr>
          <a:xfrm>
            <a:off x="1753362" y="6909169"/>
            <a:ext cx="3716433" cy="769441"/>
          </a:xfrm>
          <a:prstGeom prst="rect">
            <a:avLst/>
          </a:prstGeom>
        </p:spPr>
        <p:txBody>
          <a:bodyPr wrap="square" lIns="0" tIns="0" rIns="0" bIns="0" rtlCol="0" anchor="t">
            <a:spAutoFit/>
          </a:bodyPr>
          <a:lstStyle/>
          <a:p>
            <a:pPr algn="ctr">
              <a:lnSpc>
                <a:spcPts val="3000"/>
              </a:lnSpc>
            </a:pPr>
            <a:r>
              <a:rPr lang="en-US" sz="2500" dirty="0">
                <a:solidFill>
                  <a:srgbClr val="FFFFFF"/>
                </a:solidFill>
                <a:latin typeface="Space Grotesk Medium" pitchFamily="2" charset="77"/>
                <a:cs typeface="Space Grotesk Medium" pitchFamily="2" charset="77"/>
              </a:rPr>
              <a:t>Right click – change picture - from a file</a:t>
            </a:r>
          </a:p>
        </p:txBody>
      </p:sp>
      <p:sp>
        <p:nvSpPr>
          <p:cNvPr id="30" name="TextBox 13">
            <a:extLst>
              <a:ext uri="{FF2B5EF4-FFF2-40B4-BE49-F238E27FC236}">
                <a16:creationId xmlns:a16="http://schemas.microsoft.com/office/drawing/2014/main" id="{6E67B272-F6EE-619B-1F1E-ED2C4C0C5242}"/>
              </a:ext>
            </a:extLst>
          </p:cNvPr>
          <p:cNvSpPr txBox="1"/>
          <p:nvPr/>
        </p:nvSpPr>
        <p:spPr>
          <a:xfrm>
            <a:off x="7282292" y="6909169"/>
            <a:ext cx="3716433" cy="769441"/>
          </a:xfrm>
          <a:prstGeom prst="rect">
            <a:avLst/>
          </a:prstGeom>
        </p:spPr>
        <p:txBody>
          <a:bodyPr wrap="square" lIns="0" tIns="0" rIns="0" bIns="0" rtlCol="0" anchor="t">
            <a:spAutoFit/>
          </a:bodyPr>
          <a:lstStyle/>
          <a:p>
            <a:pPr algn="ctr">
              <a:lnSpc>
                <a:spcPts val="3000"/>
              </a:lnSpc>
            </a:pPr>
            <a:r>
              <a:rPr lang="en-US" sz="2500" dirty="0">
                <a:solidFill>
                  <a:srgbClr val="FFFFFF"/>
                </a:solidFill>
                <a:latin typeface="Space Grotesk Medium" pitchFamily="2" charset="77"/>
                <a:cs typeface="Space Grotesk Medium" pitchFamily="2" charset="77"/>
              </a:rPr>
              <a:t>Right click – change picture - from a file</a:t>
            </a:r>
          </a:p>
        </p:txBody>
      </p:sp>
      <p:pic>
        <p:nvPicPr>
          <p:cNvPr id="7" name="Picture 6">
            <a:extLst>
              <a:ext uri="{FF2B5EF4-FFF2-40B4-BE49-F238E27FC236}">
                <a16:creationId xmlns:a16="http://schemas.microsoft.com/office/drawing/2014/main" id="{082F8EF2-F405-D73E-D204-662D5B972823}"/>
              </a:ext>
            </a:extLst>
          </p:cNvPr>
          <p:cNvPicPr>
            <a:picLocks noChangeAspect="1"/>
          </p:cNvPicPr>
          <p:nvPr/>
        </p:nvPicPr>
        <p:blipFill>
          <a:blip r:embed="rId2">
            <a:extLst>
              <a:ext uri="{28A0092B-C50C-407E-A947-70E740481C1C}">
                <a14:useLocalDpi xmlns:a14="http://schemas.microsoft.com/office/drawing/2010/main" val="0"/>
              </a:ext>
            </a:extLst>
          </a:blip>
          <a:srcRect l="16623" r="16623"/>
          <a:stretch/>
        </p:blipFill>
        <p:spPr>
          <a:xfrm>
            <a:off x="12051375" y="3037643"/>
            <a:ext cx="5165757" cy="5153857"/>
          </a:xfrm>
          <a:prstGeom prst="rect">
            <a:avLst/>
          </a:prstGeom>
        </p:spPr>
      </p:pic>
      <p:sp>
        <p:nvSpPr>
          <p:cNvPr id="31" name="TextBox 13">
            <a:extLst>
              <a:ext uri="{FF2B5EF4-FFF2-40B4-BE49-F238E27FC236}">
                <a16:creationId xmlns:a16="http://schemas.microsoft.com/office/drawing/2014/main" id="{B978F312-85B8-8A4E-346A-F8D6DFBAF59E}"/>
              </a:ext>
            </a:extLst>
          </p:cNvPr>
          <p:cNvSpPr txBox="1"/>
          <p:nvPr/>
        </p:nvSpPr>
        <p:spPr>
          <a:xfrm>
            <a:off x="12811222" y="6909169"/>
            <a:ext cx="3716433" cy="769441"/>
          </a:xfrm>
          <a:prstGeom prst="rect">
            <a:avLst/>
          </a:prstGeom>
        </p:spPr>
        <p:txBody>
          <a:bodyPr wrap="square" lIns="0" tIns="0" rIns="0" bIns="0" rtlCol="0" anchor="t">
            <a:spAutoFit/>
          </a:bodyPr>
          <a:lstStyle/>
          <a:p>
            <a:pPr algn="ctr">
              <a:lnSpc>
                <a:spcPts val="3000"/>
              </a:lnSpc>
            </a:pPr>
            <a:r>
              <a:rPr lang="en-US" sz="2500" dirty="0">
                <a:solidFill>
                  <a:srgbClr val="FFFFFF"/>
                </a:solidFill>
                <a:latin typeface="Space Grotesk Medium" pitchFamily="2" charset="77"/>
                <a:cs typeface="Space Grotesk Medium" pitchFamily="2" charset="77"/>
              </a:rPr>
              <a:t>Right click – change picture - from a file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04633" y="1288019"/>
            <a:ext cx="1278735" cy="7710963"/>
          </a:xfrm>
          <a:custGeom>
            <a:avLst/>
            <a:gdLst/>
            <a:ahLst/>
            <a:cxnLst/>
            <a:rect l="l" t="t" r="r" b="b"/>
            <a:pathLst>
              <a:path w="1278735" h="7710963">
                <a:moveTo>
                  <a:pt x="0" y="0"/>
                </a:moveTo>
                <a:lnTo>
                  <a:pt x="1278734" y="0"/>
                </a:lnTo>
                <a:lnTo>
                  <a:pt x="1278734" y="7710962"/>
                </a:lnTo>
                <a:lnTo>
                  <a:pt x="0" y="7710962"/>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638300" y="1021556"/>
            <a:ext cx="5481255" cy="5770189"/>
            <a:chOff x="0" y="-9525"/>
            <a:chExt cx="7308341" cy="7693584"/>
          </a:xfrm>
        </p:grpSpPr>
        <p:sp>
          <p:nvSpPr>
            <p:cNvPr id="4" name="TextBox 4"/>
            <p:cNvSpPr txBox="1"/>
            <p:nvPr/>
          </p:nvSpPr>
          <p:spPr>
            <a:xfrm>
              <a:off x="0" y="-9525"/>
              <a:ext cx="7308341" cy="1838325"/>
            </a:xfrm>
            <a:prstGeom prst="rect">
              <a:avLst/>
            </a:prstGeom>
          </p:spPr>
          <p:txBody>
            <a:bodyPr lIns="0" tIns="0" rIns="0" bIns="0" rtlCol="0" anchor="t">
              <a:spAutoFit/>
            </a:bodyPr>
            <a:lstStyle/>
            <a:p>
              <a:pPr>
                <a:lnSpc>
                  <a:spcPts val="10800"/>
                </a:lnSpc>
              </a:pPr>
              <a:r>
                <a:rPr lang="en-US" sz="9000" b="1" dirty="0">
                  <a:solidFill>
                    <a:srgbClr val="000000"/>
                  </a:solidFill>
                  <a:latin typeface="Space Grotesk" pitchFamily="2" charset="77"/>
                  <a:cs typeface="Space Grotesk" pitchFamily="2" charset="77"/>
                </a:rPr>
                <a:t>Title</a:t>
              </a:r>
            </a:p>
          </p:txBody>
        </p:sp>
        <p:sp>
          <p:nvSpPr>
            <p:cNvPr id="5" name="TextBox 5"/>
            <p:cNvSpPr txBox="1"/>
            <p:nvPr/>
          </p:nvSpPr>
          <p:spPr>
            <a:xfrm>
              <a:off x="0" y="2443480"/>
              <a:ext cx="7308341" cy="5240579"/>
            </a:xfrm>
            <a:prstGeom prst="rect">
              <a:avLst/>
            </a:prstGeom>
          </p:spPr>
          <p:txBody>
            <a:bodyPr lIns="0" tIns="0" rIns="0" bIns="0" rtlCol="0" anchor="t">
              <a:spAutoFit/>
            </a:bodyPr>
            <a:lstStyle/>
            <a:p>
              <a:pPr>
                <a:lnSpc>
                  <a:spcPts val="2800"/>
                </a:lnSpc>
                <a:spcBef>
                  <a:spcPct val="0"/>
                </a:spcBef>
              </a:pPr>
              <a:r>
                <a:rPr lang="en-US" sz="2000" dirty="0">
                  <a:solidFill>
                    <a:srgbClr val="000000"/>
                  </a:solidFill>
                  <a:latin typeface="Space Grotesk" pitchFamily="2" charset="77"/>
                  <a:cs typeface="Space Grotesk" pitchFamily="2" charset="77"/>
                </a:rPr>
                <a:t>Lorem ipsum dolor sit </a:t>
              </a:r>
              <a:r>
                <a:rPr lang="en-US" sz="2000" dirty="0" err="1">
                  <a:solidFill>
                    <a:srgbClr val="000000"/>
                  </a:solidFill>
                  <a:latin typeface="Space Grotesk" pitchFamily="2" charset="77"/>
                  <a:cs typeface="Space Grotesk" pitchFamily="2" charset="77"/>
                </a:rPr>
                <a:t>amet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consectetur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adipiscing</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elit</a:t>
              </a:r>
              <a:r>
                <a:rPr lang="en-US" sz="2000" dirty="0">
                  <a:solidFill>
                    <a:srgbClr val="000000"/>
                  </a:solidFill>
                  <a:latin typeface="Space Grotesk" pitchFamily="2" charset="77"/>
                  <a:cs typeface="Space Grotesk" pitchFamily="2" charset="77"/>
                </a:rPr>
                <a:t>, sed do </a:t>
              </a:r>
              <a:r>
                <a:rPr lang="en-US" sz="2000" dirty="0" err="1">
                  <a:solidFill>
                    <a:srgbClr val="000000"/>
                  </a:solidFill>
                  <a:latin typeface="Space Grotesk" pitchFamily="2" charset="77"/>
                  <a:cs typeface="Space Grotesk" pitchFamily="2" charset="77"/>
                </a:rPr>
                <a:t>eiusmod</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tempor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incididunt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ut</a:t>
              </a:r>
              <a:r>
                <a:rPr lang="en-US" sz="2000" dirty="0">
                  <a:solidFill>
                    <a:srgbClr val="000000"/>
                  </a:solidFill>
                  <a:latin typeface="Space Grotesk" pitchFamily="2" charset="77"/>
                  <a:cs typeface="Space Grotesk" pitchFamily="2" charset="77"/>
                </a:rPr>
                <a:t> labore et dolore magna </a:t>
              </a:r>
              <a:r>
                <a:rPr lang="en-US" sz="2000" dirty="0" err="1">
                  <a:solidFill>
                    <a:srgbClr val="000000"/>
                  </a:solidFill>
                  <a:latin typeface="Space Grotesk" pitchFamily="2" charset="77"/>
                  <a:cs typeface="Space Grotesk" pitchFamily="2" charset="77"/>
                </a:rPr>
                <a:t>aliqua</a:t>
              </a:r>
              <a:r>
                <a:rPr lang="en-US" sz="2000" dirty="0">
                  <a:solidFill>
                    <a:srgbClr val="000000"/>
                  </a:solidFill>
                  <a:latin typeface="Space Grotesk" pitchFamily="2" charset="77"/>
                  <a:cs typeface="Space Grotesk" pitchFamily="2" charset="77"/>
                </a:rPr>
                <a:t>. Ut </a:t>
              </a:r>
              <a:r>
                <a:rPr lang="en-US" sz="2000" dirty="0" err="1">
                  <a:solidFill>
                    <a:srgbClr val="000000"/>
                  </a:solidFill>
                  <a:latin typeface="Space Grotesk" pitchFamily="2" charset="77"/>
                  <a:cs typeface="Space Grotesk" pitchFamily="2" charset="77"/>
                </a:rPr>
                <a:t>enim</a:t>
              </a:r>
              <a:r>
                <a:rPr lang="en-US" sz="2000" dirty="0">
                  <a:solidFill>
                    <a:srgbClr val="000000"/>
                  </a:solidFill>
                  <a:latin typeface="Space Grotesk" pitchFamily="2" charset="77"/>
                  <a:cs typeface="Space Grotesk" pitchFamily="2" charset="77"/>
                </a:rPr>
                <a:t> ad minim </a:t>
              </a:r>
              <a:r>
                <a:rPr lang="en-US" sz="2000" dirty="0" err="1">
                  <a:solidFill>
                    <a:srgbClr val="000000"/>
                  </a:solidFill>
                  <a:latin typeface="Space Grotesk" pitchFamily="2" charset="77"/>
                  <a:cs typeface="Space Grotesk" pitchFamily="2" charset="77"/>
                </a:rPr>
                <a:t>veniam</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quis</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nostrud</a:t>
              </a:r>
              <a:r>
                <a:rPr lang="en-US" sz="2000" dirty="0">
                  <a:solidFill>
                    <a:srgbClr val="000000"/>
                  </a:solidFill>
                  <a:latin typeface="Space Grotesk" pitchFamily="2" charset="77"/>
                  <a:cs typeface="Space Grotesk" pitchFamily="2" charset="77"/>
                </a:rPr>
                <a:t> exercitation </a:t>
              </a:r>
              <a:r>
                <a:rPr lang="en-US" sz="2000" dirty="0" err="1">
                  <a:solidFill>
                    <a:srgbClr val="000000"/>
                  </a:solidFill>
                  <a:latin typeface="Space Grotesk" pitchFamily="2" charset="77"/>
                  <a:cs typeface="Space Grotesk" pitchFamily="2" charset="77"/>
                </a:rPr>
                <a:t>ullamco</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laboris</a:t>
              </a:r>
              <a:r>
                <a:rPr lang="en-US" sz="2000" dirty="0">
                  <a:solidFill>
                    <a:srgbClr val="000000"/>
                  </a:solidFill>
                  <a:latin typeface="Space Grotesk" pitchFamily="2" charset="77"/>
                  <a:cs typeface="Space Grotesk" pitchFamily="2" charset="77"/>
                </a:rPr>
                <a:t> nisi </a:t>
              </a:r>
              <a:r>
                <a:rPr lang="en-US" sz="2000" dirty="0" err="1">
                  <a:solidFill>
                    <a:srgbClr val="000000"/>
                  </a:solidFill>
                  <a:latin typeface="Space Grotesk" pitchFamily="2" charset="77"/>
                  <a:cs typeface="Space Grotesk" pitchFamily="2" charset="77"/>
                </a:rPr>
                <a:t>ut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aliquip</a:t>
              </a:r>
              <a:r>
                <a:rPr lang="en-US" sz="2000" dirty="0">
                  <a:solidFill>
                    <a:srgbClr val="000000"/>
                  </a:solidFill>
                  <a:latin typeface="Space Grotesk" pitchFamily="2" charset="77"/>
                  <a:cs typeface="Space Grotesk" pitchFamily="2" charset="77"/>
                </a:rPr>
                <a:t> ex </a:t>
              </a:r>
              <a:r>
                <a:rPr lang="en-US" sz="2000" dirty="0" err="1">
                  <a:solidFill>
                    <a:srgbClr val="000000"/>
                  </a:solidFill>
                  <a:latin typeface="Space Grotesk" pitchFamily="2" charset="77"/>
                  <a:cs typeface="Space Grotesk" pitchFamily="2" charset="77"/>
                </a:rPr>
                <a:t>ea</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commodo</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consequat</a:t>
              </a:r>
              <a:r>
                <a:rPr lang="en-US" sz="2000" dirty="0">
                  <a:solidFill>
                    <a:srgbClr val="000000"/>
                  </a:solidFill>
                  <a:latin typeface="Space Grotesk" pitchFamily="2" charset="77"/>
                  <a:cs typeface="Space Grotesk" pitchFamily="2" charset="77"/>
                </a:rPr>
                <a:t>. Duis </a:t>
              </a:r>
              <a:r>
                <a:rPr lang="en-US" sz="2000" dirty="0" err="1">
                  <a:solidFill>
                    <a:srgbClr val="000000"/>
                  </a:solidFill>
                  <a:latin typeface="Space Grotesk" pitchFamily="2" charset="77"/>
                  <a:cs typeface="Space Grotesk" pitchFamily="2" charset="77"/>
                </a:rPr>
                <a:t>aute</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irure</a:t>
              </a:r>
              <a:r>
                <a:rPr lang="en-US" sz="2000" dirty="0">
                  <a:solidFill>
                    <a:srgbClr val="000000"/>
                  </a:solidFill>
                  <a:latin typeface="Space Grotesk" pitchFamily="2" charset="77"/>
                  <a:cs typeface="Space Grotesk" pitchFamily="2" charset="77"/>
                </a:rPr>
                <a:t> dolor in </a:t>
              </a:r>
              <a:r>
                <a:rPr lang="en-US" sz="2000" dirty="0" err="1">
                  <a:solidFill>
                    <a:srgbClr val="000000"/>
                  </a:solidFill>
                  <a:latin typeface="Space Grotesk" pitchFamily="2" charset="77"/>
                  <a:cs typeface="Space Grotesk" pitchFamily="2" charset="77"/>
                </a:rPr>
                <a:t>reprehenderit</a:t>
              </a:r>
              <a:r>
                <a:rPr lang="en-US" sz="2000" dirty="0">
                  <a:solidFill>
                    <a:srgbClr val="000000"/>
                  </a:solidFill>
                  <a:latin typeface="Space Grotesk" pitchFamily="2" charset="77"/>
                  <a:cs typeface="Space Grotesk" pitchFamily="2" charset="77"/>
                </a:rPr>
                <a:t> in </a:t>
              </a:r>
              <a:r>
                <a:rPr lang="en-US" sz="2000" dirty="0" err="1">
                  <a:solidFill>
                    <a:srgbClr val="000000"/>
                  </a:solidFill>
                  <a:latin typeface="Space Grotesk" pitchFamily="2" charset="77"/>
                  <a:cs typeface="Space Grotesk" pitchFamily="2" charset="77"/>
                </a:rPr>
                <a:t>voluptate</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velit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esse</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cillum</a:t>
              </a:r>
              <a:r>
                <a:rPr lang="en-US" sz="2000" dirty="0">
                  <a:solidFill>
                    <a:srgbClr val="000000"/>
                  </a:solidFill>
                  <a:latin typeface="Space Grotesk" pitchFamily="2" charset="77"/>
                  <a:cs typeface="Space Grotesk" pitchFamily="2" charset="77"/>
                </a:rPr>
                <a:t> dolore </a:t>
              </a:r>
              <a:r>
                <a:rPr lang="en-US" sz="2000" dirty="0" err="1">
                  <a:solidFill>
                    <a:srgbClr val="000000"/>
                  </a:solidFill>
                  <a:latin typeface="Space Grotesk" pitchFamily="2" charset="77"/>
                  <a:cs typeface="Space Grotesk" pitchFamily="2" charset="77"/>
                </a:rPr>
                <a:t>eu</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fugiat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nulla</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pariatur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Excepteur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sint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occaecat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cupidatat</a:t>
              </a:r>
              <a:r>
                <a:rPr lang="en-US" sz="2000" dirty="0">
                  <a:solidFill>
                    <a:srgbClr val="000000"/>
                  </a:solidFill>
                  <a:latin typeface="Space Grotesk" pitchFamily="2" charset="77"/>
                  <a:cs typeface="Space Grotesk" pitchFamily="2" charset="77"/>
                </a:rPr>
                <a:t> non </a:t>
              </a:r>
              <a:r>
                <a:rPr lang="en-US" sz="2000" dirty="0" err="1">
                  <a:solidFill>
                    <a:srgbClr val="000000"/>
                  </a:solidFill>
                  <a:latin typeface="Space Grotesk" pitchFamily="2" charset="77"/>
                  <a:cs typeface="Space Grotesk" pitchFamily="2" charset="77"/>
                </a:rPr>
                <a:t>proident</a:t>
              </a:r>
              <a:r>
                <a:rPr lang="en-US" sz="2000" dirty="0">
                  <a:solidFill>
                    <a:srgbClr val="000000"/>
                  </a:solidFill>
                  <a:latin typeface="Space Grotesk" pitchFamily="2" charset="77"/>
                  <a:cs typeface="Space Grotesk" pitchFamily="2" charset="77"/>
                </a:rPr>
                <a:t>, sunt in culpa qui </a:t>
              </a:r>
              <a:r>
                <a:rPr lang="en-US" sz="2000" dirty="0" err="1">
                  <a:solidFill>
                    <a:srgbClr val="000000"/>
                  </a:solidFill>
                  <a:latin typeface="Space Grotesk" pitchFamily="2" charset="77"/>
                  <a:cs typeface="Space Grotesk" pitchFamily="2" charset="77"/>
                </a:rPr>
                <a:t>officia</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deserunt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mollit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anim</a:t>
              </a:r>
              <a:r>
                <a:rPr lang="en-US" sz="2000" dirty="0">
                  <a:solidFill>
                    <a:srgbClr val="000000"/>
                  </a:solidFill>
                  <a:latin typeface="Space Grotesk" pitchFamily="2" charset="77"/>
                  <a:cs typeface="Space Grotesk" pitchFamily="2" charset="77"/>
                </a:rPr>
                <a:t> id </a:t>
              </a:r>
              <a:r>
                <a:rPr lang="en-US" sz="2000" dirty="0" err="1">
                  <a:solidFill>
                    <a:srgbClr val="000000"/>
                  </a:solidFill>
                  <a:latin typeface="Space Grotesk" pitchFamily="2" charset="77"/>
                  <a:cs typeface="Space Grotesk" pitchFamily="2" charset="77"/>
                </a:rPr>
                <a:t>est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laborum</a:t>
              </a:r>
              <a:r>
                <a:rPr lang="en-US" sz="2000" dirty="0">
                  <a:solidFill>
                    <a:srgbClr val="000000"/>
                  </a:solidFill>
                  <a:latin typeface="Space Grotesk" pitchFamily="2" charset="77"/>
                  <a:cs typeface="Space Grotesk" pitchFamily="2" charset="77"/>
                </a:rPr>
                <a:t>.</a:t>
              </a:r>
            </a:p>
          </p:txBody>
        </p:sp>
      </p:grpSp>
      <p:sp>
        <p:nvSpPr>
          <p:cNvPr id="6" name="TextBox 6"/>
          <p:cNvSpPr txBox="1"/>
          <p:nvPr/>
        </p:nvSpPr>
        <p:spPr>
          <a:xfrm>
            <a:off x="10983372" y="1716405"/>
            <a:ext cx="5933028" cy="381000"/>
          </a:xfrm>
          <a:prstGeom prst="rect">
            <a:avLst/>
          </a:prstGeom>
        </p:spPr>
        <p:txBody>
          <a:bodyPr lIns="0" tIns="0" rIns="0" bIns="0" rtlCol="0" anchor="t">
            <a:spAutoFit/>
          </a:bodyPr>
          <a:lstStyle/>
          <a:p>
            <a:pPr>
              <a:lnSpc>
                <a:spcPts val="3000"/>
              </a:lnSpc>
            </a:pPr>
            <a:r>
              <a:rPr lang="en-US" sz="2500" b="1" dirty="0">
                <a:solidFill>
                  <a:srgbClr val="981DB9"/>
                </a:solidFill>
                <a:latin typeface="Space Grotesk" pitchFamily="2" charset="77"/>
                <a:cs typeface="Space Grotesk" pitchFamily="2" charset="77"/>
              </a:rPr>
              <a:t>1 Priority</a:t>
            </a:r>
          </a:p>
        </p:txBody>
      </p:sp>
      <p:sp>
        <p:nvSpPr>
          <p:cNvPr id="7" name="TextBox 7"/>
          <p:cNvSpPr txBox="1"/>
          <p:nvPr/>
        </p:nvSpPr>
        <p:spPr>
          <a:xfrm>
            <a:off x="10968624" y="2249805"/>
            <a:ext cx="5933028" cy="945067"/>
          </a:xfrm>
          <a:prstGeom prst="rect">
            <a:avLst/>
          </a:prstGeom>
        </p:spPr>
        <p:txBody>
          <a:bodyPr lIns="0" tIns="0" rIns="0" bIns="0" rtlCol="0" anchor="t">
            <a:spAutoFit/>
          </a:bodyPr>
          <a:lstStyle/>
          <a:p>
            <a:pPr>
              <a:lnSpc>
                <a:spcPts val="2520"/>
              </a:lnSpc>
              <a:spcBef>
                <a:spcPct val="0"/>
              </a:spcBef>
            </a:pPr>
            <a:r>
              <a:rPr lang="en-US" sz="1800" dirty="0">
                <a:latin typeface="Space Grotesk" pitchFamily="2" charset="77"/>
                <a:cs typeface="Space Grotesk" pitchFamily="2" charset="77"/>
              </a:rPr>
              <a:t>Lorem ipsum dolor sit </a:t>
            </a:r>
            <a:r>
              <a:rPr lang="en-US" sz="1800" dirty="0" err="1">
                <a:latin typeface="Space Grotesk" pitchFamily="2" charset="77"/>
                <a:cs typeface="Space Grotesk" pitchFamily="2" charset="77"/>
              </a:rPr>
              <a:t>amet</a:t>
            </a:r>
            <a:r>
              <a:rPr lang="en-US" sz="1800" dirty="0">
                <a:latin typeface="Space Grotesk" pitchFamily="2" charset="77"/>
                <a:cs typeface="Space Grotesk" pitchFamily="2" charset="77"/>
              </a:rPr>
              <a:t>, </a:t>
            </a:r>
            <a:r>
              <a:rPr lang="en-US" sz="1800" dirty="0" err="1">
                <a:latin typeface="Space Grotesk" pitchFamily="2" charset="77"/>
                <a:cs typeface="Space Grotesk" pitchFamily="2" charset="77"/>
              </a:rPr>
              <a:t>consectetur</a:t>
            </a:r>
            <a:r>
              <a:rPr lang="en-US" sz="1800" dirty="0">
                <a:latin typeface="Space Grotesk" pitchFamily="2" charset="77"/>
                <a:cs typeface="Space Grotesk" pitchFamily="2" charset="77"/>
              </a:rPr>
              <a:t> </a:t>
            </a:r>
            <a:r>
              <a:rPr lang="en-US" sz="1800" dirty="0" err="1">
                <a:latin typeface="Space Grotesk" pitchFamily="2" charset="77"/>
                <a:cs typeface="Space Grotesk" pitchFamily="2" charset="77"/>
              </a:rPr>
              <a:t>adipiscing</a:t>
            </a:r>
            <a:r>
              <a:rPr lang="en-US" sz="1800" dirty="0">
                <a:latin typeface="Space Grotesk" pitchFamily="2" charset="77"/>
                <a:cs typeface="Space Grotesk" pitchFamily="2" charset="77"/>
              </a:rPr>
              <a:t> </a:t>
            </a:r>
            <a:r>
              <a:rPr lang="en-US" sz="1800" dirty="0" err="1">
                <a:latin typeface="Space Grotesk" pitchFamily="2" charset="77"/>
                <a:cs typeface="Space Grotesk" pitchFamily="2" charset="77"/>
              </a:rPr>
              <a:t>elit</a:t>
            </a:r>
            <a:r>
              <a:rPr lang="en-US" sz="1800" dirty="0">
                <a:latin typeface="Space Grotesk" pitchFamily="2" charset="77"/>
                <a:cs typeface="Space Grotesk" pitchFamily="2" charset="77"/>
              </a:rPr>
              <a:t>, sed do </a:t>
            </a:r>
            <a:r>
              <a:rPr lang="en-US" sz="1800" dirty="0" err="1">
                <a:latin typeface="Space Grotesk" pitchFamily="2" charset="77"/>
                <a:cs typeface="Space Grotesk" pitchFamily="2" charset="77"/>
              </a:rPr>
              <a:t>eiusmod</a:t>
            </a:r>
            <a:r>
              <a:rPr lang="en-US" sz="1800" dirty="0">
                <a:latin typeface="Space Grotesk" pitchFamily="2" charset="77"/>
                <a:cs typeface="Space Grotesk" pitchFamily="2" charset="77"/>
              </a:rPr>
              <a:t> </a:t>
            </a:r>
            <a:r>
              <a:rPr lang="en-US" sz="1800" dirty="0" err="1">
                <a:latin typeface="Space Grotesk" pitchFamily="2" charset="77"/>
                <a:cs typeface="Space Grotesk" pitchFamily="2" charset="77"/>
              </a:rPr>
              <a:t>tempor</a:t>
            </a:r>
            <a:r>
              <a:rPr lang="en-US" sz="1800" dirty="0">
                <a:latin typeface="Space Grotesk" pitchFamily="2" charset="77"/>
                <a:cs typeface="Space Grotesk" pitchFamily="2" charset="77"/>
              </a:rPr>
              <a:t> </a:t>
            </a:r>
            <a:r>
              <a:rPr lang="en-US" sz="1800" dirty="0" err="1">
                <a:latin typeface="Space Grotesk" pitchFamily="2" charset="77"/>
                <a:cs typeface="Space Grotesk" pitchFamily="2" charset="77"/>
              </a:rPr>
              <a:t>incididunt</a:t>
            </a:r>
            <a:r>
              <a:rPr lang="en-US" sz="1800" dirty="0">
                <a:latin typeface="Space Grotesk" pitchFamily="2" charset="77"/>
                <a:cs typeface="Space Grotesk" pitchFamily="2" charset="77"/>
              </a:rPr>
              <a:t> </a:t>
            </a:r>
            <a:r>
              <a:rPr lang="en-US" sz="1800" dirty="0" err="1">
                <a:latin typeface="Space Grotesk" pitchFamily="2" charset="77"/>
                <a:cs typeface="Space Grotesk" pitchFamily="2" charset="77"/>
              </a:rPr>
              <a:t>ut</a:t>
            </a:r>
            <a:r>
              <a:rPr lang="en-US" sz="1800" dirty="0">
                <a:latin typeface="Space Grotesk" pitchFamily="2" charset="77"/>
                <a:cs typeface="Space Grotesk" pitchFamily="2" charset="77"/>
              </a:rPr>
              <a:t> labore et dolore magna </a:t>
            </a:r>
            <a:r>
              <a:rPr lang="en-US" sz="1800" dirty="0" err="1">
                <a:latin typeface="Space Grotesk" pitchFamily="2" charset="77"/>
                <a:cs typeface="Space Grotesk" pitchFamily="2" charset="77"/>
              </a:rPr>
              <a:t>aliqua</a:t>
            </a:r>
            <a:r>
              <a:rPr lang="en-US" sz="1800" dirty="0">
                <a:latin typeface="Space Grotesk" pitchFamily="2" charset="77"/>
                <a:cs typeface="Space Grotesk" pitchFamily="2" charset="77"/>
              </a:rPr>
              <a:t>. </a:t>
            </a:r>
          </a:p>
        </p:txBody>
      </p:sp>
      <p:sp>
        <p:nvSpPr>
          <p:cNvPr id="9" name="TextBox 9"/>
          <p:cNvSpPr txBox="1"/>
          <p:nvPr/>
        </p:nvSpPr>
        <p:spPr>
          <a:xfrm>
            <a:off x="10983372" y="4256723"/>
            <a:ext cx="5933028" cy="381000"/>
          </a:xfrm>
          <a:prstGeom prst="rect">
            <a:avLst/>
          </a:prstGeom>
        </p:spPr>
        <p:txBody>
          <a:bodyPr lIns="0" tIns="0" rIns="0" bIns="0" rtlCol="0" anchor="t">
            <a:spAutoFit/>
          </a:bodyPr>
          <a:lstStyle/>
          <a:p>
            <a:pPr>
              <a:lnSpc>
                <a:spcPts val="3000"/>
              </a:lnSpc>
            </a:pPr>
            <a:r>
              <a:rPr lang="en-US" sz="2500" b="1">
                <a:solidFill>
                  <a:srgbClr val="4095FF"/>
                </a:solidFill>
                <a:latin typeface="Space Grotesk" pitchFamily="2" charset="77"/>
                <a:cs typeface="Space Grotesk" pitchFamily="2" charset="77"/>
              </a:rPr>
              <a:t>2 Priority</a:t>
            </a:r>
          </a:p>
        </p:txBody>
      </p:sp>
      <p:sp>
        <p:nvSpPr>
          <p:cNvPr id="10" name="TextBox 10"/>
          <p:cNvSpPr txBox="1"/>
          <p:nvPr/>
        </p:nvSpPr>
        <p:spPr>
          <a:xfrm>
            <a:off x="10983372" y="4790123"/>
            <a:ext cx="5933028" cy="945067"/>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Space Grotesk" pitchFamily="2" charset="77"/>
                <a:cs typeface="Space Grotesk" pitchFamily="2" charset="77"/>
              </a:rPr>
              <a:t>Lorem ipsum dolor sit amet, consectetur adipiscing elit, sed do eiusmod tempor incididunt ut labore et dolore magna aliqua. </a:t>
            </a:r>
          </a:p>
        </p:txBody>
      </p:sp>
      <p:sp>
        <p:nvSpPr>
          <p:cNvPr id="12" name="TextBox 12"/>
          <p:cNvSpPr txBox="1"/>
          <p:nvPr/>
        </p:nvSpPr>
        <p:spPr>
          <a:xfrm>
            <a:off x="10983372" y="6954203"/>
            <a:ext cx="5933028" cy="381000"/>
          </a:xfrm>
          <a:prstGeom prst="rect">
            <a:avLst/>
          </a:prstGeom>
        </p:spPr>
        <p:txBody>
          <a:bodyPr lIns="0" tIns="0" rIns="0" bIns="0" rtlCol="0" anchor="t">
            <a:spAutoFit/>
          </a:bodyPr>
          <a:lstStyle/>
          <a:p>
            <a:pPr>
              <a:lnSpc>
                <a:spcPts val="3000"/>
              </a:lnSpc>
            </a:pPr>
            <a:r>
              <a:rPr lang="en-US" sz="2500" b="1" dirty="0">
                <a:solidFill>
                  <a:srgbClr val="32E392"/>
                </a:solidFill>
                <a:latin typeface="Space Grotesk" pitchFamily="2" charset="77"/>
                <a:cs typeface="Space Grotesk" pitchFamily="2" charset="77"/>
              </a:rPr>
              <a:t>3 Priority</a:t>
            </a:r>
          </a:p>
        </p:txBody>
      </p:sp>
      <p:sp>
        <p:nvSpPr>
          <p:cNvPr id="13" name="TextBox 13"/>
          <p:cNvSpPr txBox="1"/>
          <p:nvPr/>
        </p:nvSpPr>
        <p:spPr>
          <a:xfrm>
            <a:off x="10983372" y="7487603"/>
            <a:ext cx="5933028" cy="945067"/>
          </a:xfrm>
          <a:prstGeom prst="rect">
            <a:avLst/>
          </a:prstGeom>
        </p:spPr>
        <p:txBody>
          <a:bodyPr lIns="0" tIns="0" rIns="0" bIns="0" rtlCol="0" anchor="t">
            <a:spAutoFit/>
          </a:bodyPr>
          <a:lstStyle/>
          <a:p>
            <a:pPr>
              <a:lnSpc>
                <a:spcPts val="2520"/>
              </a:lnSpc>
              <a:spcBef>
                <a:spcPct val="0"/>
              </a:spcBef>
            </a:pPr>
            <a:r>
              <a:rPr lang="en-US" sz="1800" dirty="0">
                <a:solidFill>
                  <a:srgbClr val="000000"/>
                </a:solidFill>
                <a:latin typeface="Space Grotesk" pitchFamily="2" charset="77"/>
                <a:cs typeface="Space Grotesk" pitchFamily="2" charset="77"/>
              </a:rPr>
              <a:t>Lorem ipsum dolor sit </a:t>
            </a:r>
            <a:r>
              <a:rPr lang="en-US" sz="1800" dirty="0" err="1">
                <a:solidFill>
                  <a:srgbClr val="000000"/>
                </a:solidFill>
                <a:latin typeface="Space Grotesk" pitchFamily="2" charset="77"/>
                <a:cs typeface="Space Grotesk" pitchFamily="2" charset="77"/>
              </a:rPr>
              <a:t>amet</a:t>
            </a:r>
            <a:r>
              <a:rPr lang="en-US" sz="1800" dirty="0">
                <a:solidFill>
                  <a:srgbClr val="000000"/>
                </a:solidFill>
                <a:latin typeface="Space Grotesk" pitchFamily="2" charset="77"/>
                <a:cs typeface="Space Grotesk" pitchFamily="2" charset="77"/>
              </a:rPr>
              <a:t>, </a:t>
            </a:r>
            <a:r>
              <a:rPr lang="en-US" sz="1800" dirty="0" err="1">
                <a:solidFill>
                  <a:srgbClr val="000000"/>
                </a:solidFill>
                <a:latin typeface="Space Grotesk" pitchFamily="2" charset="77"/>
                <a:cs typeface="Space Grotesk" pitchFamily="2" charset="77"/>
              </a:rPr>
              <a:t>consectetur</a:t>
            </a:r>
            <a:r>
              <a:rPr lang="en-US" sz="1800" dirty="0">
                <a:solidFill>
                  <a:srgbClr val="000000"/>
                </a:solidFill>
                <a:latin typeface="Space Grotesk" pitchFamily="2" charset="77"/>
                <a:cs typeface="Space Grotesk" pitchFamily="2" charset="77"/>
              </a:rPr>
              <a:t> </a:t>
            </a:r>
            <a:r>
              <a:rPr lang="en-US" sz="1800" dirty="0" err="1">
                <a:solidFill>
                  <a:srgbClr val="000000"/>
                </a:solidFill>
                <a:latin typeface="Space Grotesk" pitchFamily="2" charset="77"/>
                <a:cs typeface="Space Grotesk" pitchFamily="2" charset="77"/>
              </a:rPr>
              <a:t>adipiscing</a:t>
            </a:r>
            <a:r>
              <a:rPr lang="en-US" sz="1800" dirty="0">
                <a:solidFill>
                  <a:srgbClr val="000000"/>
                </a:solidFill>
                <a:latin typeface="Space Grotesk" pitchFamily="2" charset="77"/>
                <a:cs typeface="Space Grotesk" pitchFamily="2" charset="77"/>
              </a:rPr>
              <a:t> </a:t>
            </a:r>
            <a:r>
              <a:rPr lang="en-US" sz="1800" dirty="0" err="1">
                <a:solidFill>
                  <a:srgbClr val="000000"/>
                </a:solidFill>
                <a:latin typeface="Space Grotesk" pitchFamily="2" charset="77"/>
                <a:cs typeface="Space Grotesk" pitchFamily="2" charset="77"/>
              </a:rPr>
              <a:t>elit</a:t>
            </a:r>
            <a:r>
              <a:rPr lang="en-US" sz="1800" dirty="0">
                <a:solidFill>
                  <a:srgbClr val="000000"/>
                </a:solidFill>
                <a:latin typeface="Space Grotesk" pitchFamily="2" charset="77"/>
                <a:cs typeface="Space Grotesk" pitchFamily="2" charset="77"/>
              </a:rPr>
              <a:t>, sed do </a:t>
            </a:r>
            <a:r>
              <a:rPr lang="en-US" sz="1800" dirty="0" err="1">
                <a:solidFill>
                  <a:srgbClr val="000000"/>
                </a:solidFill>
                <a:latin typeface="Space Grotesk" pitchFamily="2" charset="77"/>
                <a:cs typeface="Space Grotesk" pitchFamily="2" charset="77"/>
              </a:rPr>
              <a:t>eiusmod</a:t>
            </a:r>
            <a:r>
              <a:rPr lang="en-US" sz="1800" dirty="0">
                <a:solidFill>
                  <a:srgbClr val="000000"/>
                </a:solidFill>
                <a:latin typeface="Space Grotesk" pitchFamily="2" charset="77"/>
                <a:cs typeface="Space Grotesk" pitchFamily="2" charset="77"/>
              </a:rPr>
              <a:t> </a:t>
            </a:r>
            <a:r>
              <a:rPr lang="en-US" sz="1800" dirty="0" err="1">
                <a:solidFill>
                  <a:srgbClr val="000000"/>
                </a:solidFill>
                <a:latin typeface="Space Grotesk" pitchFamily="2" charset="77"/>
                <a:cs typeface="Space Grotesk" pitchFamily="2" charset="77"/>
              </a:rPr>
              <a:t>tempor</a:t>
            </a:r>
            <a:r>
              <a:rPr lang="en-US" sz="1800" dirty="0">
                <a:solidFill>
                  <a:srgbClr val="000000"/>
                </a:solidFill>
                <a:latin typeface="Space Grotesk" pitchFamily="2" charset="77"/>
                <a:cs typeface="Space Grotesk" pitchFamily="2" charset="77"/>
              </a:rPr>
              <a:t> </a:t>
            </a:r>
            <a:r>
              <a:rPr lang="en-US" sz="1800" dirty="0" err="1">
                <a:solidFill>
                  <a:srgbClr val="000000"/>
                </a:solidFill>
                <a:latin typeface="Space Grotesk" pitchFamily="2" charset="77"/>
                <a:cs typeface="Space Grotesk" pitchFamily="2" charset="77"/>
              </a:rPr>
              <a:t>incididunt</a:t>
            </a:r>
            <a:r>
              <a:rPr lang="en-US" sz="1800" dirty="0">
                <a:solidFill>
                  <a:srgbClr val="000000"/>
                </a:solidFill>
                <a:latin typeface="Space Grotesk" pitchFamily="2" charset="77"/>
                <a:cs typeface="Space Grotesk" pitchFamily="2" charset="77"/>
              </a:rPr>
              <a:t> </a:t>
            </a:r>
            <a:r>
              <a:rPr lang="en-US" sz="1800" dirty="0" err="1">
                <a:solidFill>
                  <a:srgbClr val="000000"/>
                </a:solidFill>
                <a:latin typeface="Space Grotesk" pitchFamily="2" charset="77"/>
                <a:cs typeface="Space Grotesk" pitchFamily="2" charset="77"/>
              </a:rPr>
              <a:t>ut</a:t>
            </a:r>
            <a:r>
              <a:rPr lang="en-US" sz="1800" dirty="0">
                <a:solidFill>
                  <a:srgbClr val="000000"/>
                </a:solidFill>
                <a:latin typeface="Space Grotesk" pitchFamily="2" charset="77"/>
                <a:cs typeface="Space Grotesk" pitchFamily="2" charset="77"/>
              </a:rPr>
              <a:t> labore et dolore magna </a:t>
            </a:r>
            <a:r>
              <a:rPr lang="en-US" sz="1800" dirty="0" err="1">
                <a:solidFill>
                  <a:srgbClr val="000000"/>
                </a:solidFill>
                <a:latin typeface="Space Grotesk" pitchFamily="2" charset="77"/>
                <a:cs typeface="Space Grotesk" pitchFamily="2" charset="77"/>
              </a:rPr>
              <a:t>aliqua</a:t>
            </a:r>
            <a:r>
              <a:rPr lang="en-US" sz="1800" dirty="0">
                <a:solidFill>
                  <a:srgbClr val="000000"/>
                </a:solidFill>
                <a:latin typeface="Space Grotesk" pitchFamily="2" charset="77"/>
                <a:cs typeface="Space Grotesk" pitchFamily="2" charset="77"/>
              </a:rPr>
              <a:t>. </a:t>
            </a:r>
          </a:p>
        </p:txBody>
      </p:sp>
      <p:sp>
        <p:nvSpPr>
          <p:cNvPr id="14" name="Freeform 14"/>
          <p:cNvSpPr/>
          <p:nvPr/>
        </p:nvSpPr>
        <p:spPr>
          <a:xfrm>
            <a:off x="15155252" y="453731"/>
            <a:ext cx="2677824" cy="574969"/>
          </a:xfrm>
          <a:custGeom>
            <a:avLst/>
            <a:gdLst/>
            <a:ahLst/>
            <a:cxnLst/>
            <a:rect l="l" t="t" r="r" b="b"/>
            <a:pathLst>
              <a:path w="2677824" h="574969">
                <a:moveTo>
                  <a:pt x="0" y="0"/>
                </a:moveTo>
                <a:lnTo>
                  <a:pt x="2677823" y="0"/>
                </a:lnTo>
                <a:lnTo>
                  <a:pt x="2677823" y="574969"/>
                </a:lnTo>
                <a:lnTo>
                  <a:pt x="0" y="574969"/>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p:nvPr/>
        </p:nvSpPr>
        <p:spPr>
          <a:xfrm>
            <a:off x="0" y="0"/>
            <a:ext cx="13868400" cy="2570389"/>
          </a:xfrm>
          <a:prstGeom prst="rect">
            <a:avLst/>
          </a:prstGeom>
          <a:solidFill>
            <a:schemeClr val="accent3"/>
          </a:solidFill>
        </p:spPr>
        <p:txBody>
          <a:bodyPr/>
          <a:lstStyle/>
          <a:p>
            <a:endParaRPr lang="en-US">
              <a:solidFill>
                <a:srgbClr val="FFFF3F"/>
              </a:solidFill>
            </a:endParaRPr>
          </a:p>
        </p:txBody>
      </p:sp>
      <p:sp>
        <p:nvSpPr>
          <p:cNvPr id="8" name="AutoShape 8"/>
          <p:cNvSpPr/>
          <p:nvPr/>
        </p:nvSpPr>
        <p:spPr>
          <a:xfrm>
            <a:off x="0" y="2570389"/>
            <a:ext cx="406854" cy="2575832"/>
          </a:xfrm>
          <a:prstGeom prst="rect">
            <a:avLst/>
          </a:prstGeom>
          <a:solidFill>
            <a:srgbClr val="FFFF3F"/>
          </a:solidFill>
        </p:spPr>
        <p:txBody>
          <a:bodyPr/>
          <a:lstStyle/>
          <a:p>
            <a:endParaRPr lang="en-US">
              <a:solidFill>
                <a:srgbClr val="FFFF3F"/>
              </a:solidFill>
            </a:endParaRPr>
          </a:p>
        </p:txBody>
      </p:sp>
      <p:sp>
        <p:nvSpPr>
          <p:cNvPr id="9" name="AutoShape 9"/>
          <p:cNvSpPr/>
          <p:nvPr/>
        </p:nvSpPr>
        <p:spPr>
          <a:xfrm>
            <a:off x="0" y="5140779"/>
            <a:ext cx="406854" cy="2575832"/>
          </a:xfrm>
          <a:prstGeom prst="rect">
            <a:avLst/>
          </a:prstGeom>
          <a:solidFill>
            <a:schemeClr val="tx2"/>
          </a:solidFill>
        </p:spPr>
        <p:txBody>
          <a:bodyPr/>
          <a:lstStyle/>
          <a:p>
            <a:endParaRPr lang="en-US"/>
          </a:p>
        </p:txBody>
      </p:sp>
      <p:sp>
        <p:nvSpPr>
          <p:cNvPr id="10" name="AutoShape 10"/>
          <p:cNvSpPr/>
          <p:nvPr/>
        </p:nvSpPr>
        <p:spPr>
          <a:xfrm>
            <a:off x="0" y="7711168"/>
            <a:ext cx="406854" cy="2575832"/>
          </a:xfrm>
          <a:prstGeom prst="rect">
            <a:avLst/>
          </a:prstGeom>
          <a:solidFill>
            <a:srgbClr val="981DB9"/>
          </a:solidFill>
        </p:spPr>
        <p:txBody>
          <a:bodyPr/>
          <a:lstStyle/>
          <a:p>
            <a:endParaRPr lang="en-US"/>
          </a:p>
        </p:txBody>
      </p:sp>
      <p:sp>
        <p:nvSpPr>
          <p:cNvPr id="6" name="TextBox 6"/>
          <p:cNvSpPr txBox="1"/>
          <p:nvPr/>
        </p:nvSpPr>
        <p:spPr>
          <a:xfrm>
            <a:off x="1219200" y="672363"/>
            <a:ext cx="12849225" cy="1148391"/>
          </a:xfrm>
          <a:prstGeom prst="rect">
            <a:avLst/>
          </a:prstGeom>
        </p:spPr>
        <p:txBody>
          <a:bodyPr wrap="square" lIns="0" tIns="0" rIns="0" bIns="0" rtlCol="0" anchor="t">
            <a:spAutoFit/>
          </a:bodyPr>
          <a:lstStyle/>
          <a:p>
            <a:pPr>
              <a:lnSpc>
                <a:spcPts val="9600"/>
              </a:lnSpc>
            </a:pPr>
            <a:r>
              <a:rPr lang="en-US" sz="6000" b="1" dirty="0">
                <a:solidFill>
                  <a:schemeClr val="bg1"/>
                </a:solidFill>
                <a:latin typeface="Space Grotesk" pitchFamily="2" charset="77"/>
                <a:cs typeface="Space Grotesk" pitchFamily="2" charset="77"/>
              </a:rPr>
              <a:t>Title</a:t>
            </a:r>
          </a:p>
        </p:txBody>
      </p:sp>
      <p:sp>
        <p:nvSpPr>
          <p:cNvPr id="11" name="Freeform 14">
            <a:extLst>
              <a:ext uri="{FF2B5EF4-FFF2-40B4-BE49-F238E27FC236}">
                <a16:creationId xmlns:a16="http://schemas.microsoft.com/office/drawing/2014/main" id="{D3AA77F0-9900-3445-6766-4A0AB26A4507}"/>
              </a:ext>
            </a:extLst>
          </p:cNvPr>
          <p:cNvSpPr/>
          <p:nvPr/>
        </p:nvSpPr>
        <p:spPr>
          <a:xfrm>
            <a:off x="14725650" y="1000431"/>
            <a:ext cx="2677824" cy="574969"/>
          </a:xfrm>
          <a:custGeom>
            <a:avLst/>
            <a:gdLst/>
            <a:ahLst/>
            <a:cxnLst/>
            <a:rect l="l" t="t" r="r" b="b"/>
            <a:pathLst>
              <a:path w="2677824" h="574969">
                <a:moveTo>
                  <a:pt x="0" y="0"/>
                </a:moveTo>
                <a:lnTo>
                  <a:pt x="2677823" y="0"/>
                </a:lnTo>
                <a:lnTo>
                  <a:pt x="2677823" y="574969"/>
                </a:lnTo>
                <a:lnTo>
                  <a:pt x="0" y="574969"/>
                </a:lnTo>
                <a:lnTo>
                  <a:pt x="0" y="0"/>
                </a:lnTo>
                <a:close/>
              </a:path>
            </a:pathLst>
          </a:custGeom>
          <a:blipFill>
            <a:blip r:embed="rId2"/>
            <a:stretch>
              <a:fillRect/>
            </a:stretch>
          </a:blipFill>
        </p:spPr>
        <p:txBody>
          <a:bodyPr/>
          <a:lstStyle/>
          <a:p>
            <a:endParaRPr lang="en-US"/>
          </a:p>
        </p:txBody>
      </p:sp>
      <p:sp>
        <p:nvSpPr>
          <p:cNvPr id="12" name="TextBox 5">
            <a:extLst>
              <a:ext uri="{FF2B5EF4-FFF2-40B4-BE49-F238E27FC236}">
                <a16:creationId xmlns:a16="http://schemas.microsoft.com/office/drawing/2014/main" id="{EFA4B83E-23E9-B16B-1403-6E7B9CA8421A}"/>
              </a:ext>
            </a:extLst>
          </p:cNvPr>
          <p:cNvSpPr txBox="1"/>
          <p:nvPr/>
        </p:nvSpPr>
        <p:spPr>
          <a:xfrm>
            <a:off x="1219200" y="3858305"/>
            <a:ext cx="6896100" cy="3575979"/>
          </a:xfrm>
          <a:prstGeom prst="rect">
            <a:avLst/>
          </a:prstGeom>
        </p:spPr>
        <p:txBody>
          <a:bodyPr wrap="square" lIns="0" tIns="0" rIns="0" bIns="0" rtlCol="0" anchor="t">
            <a:spAutoFit/>
          </a:bodyPr>
          <a:lstStyle/>
          <a:p>
            <a:pPr>
              <a:lnSpc>
                <a:spcPts val="2800"/>
              </a:lnSpc>
              <a:spcBef>
                <a:spcPct val="0"/>
              </a:spcBef>
            </a:pPr>
            <a:r>
              <a:rPr lang="en-US" sz="2000" dirty="0">
                <a:solidFill>
                  <a:srgbClr val="000000"/>
                </a:solidFill>
                <a:latin typeface="Space Grotesk" pitchFamily="2" charset="77"/>
                <a:cs typeface="Space Grotesk" pitchFamily="2" charset="77"/>
              </a:rPr>
              <a:t>Lorem ipsum dolor sit </a:t>
            </a:r>
            <a:r>
              <a:rPr lang="en-US" sz="2000" dirty="0" err="1">
                <a:solidFill>
                  <a:srgbClr val="000000"/>
                </a:solidFill>
                <a:latin typeface="Space Grotesk" pitchFamily="2" charset="77"/>
                <a:cs typeface="Space Grotesk" pitchFamily="2" charset="77"/>
              </a:rPr>
              <a:t>amet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consectetur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adipiscing</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elit</a:t>
            </a:r>
            <a:r>
              <a:rPr lang="en-US" sz="2000" dirty="0">
                <a:solidFill>
                  <a:srgbClr val="000000"/>
                </a:solidFill>
                <a:latin typeface="Space Grotesk" pitchFamily="2" charset="77"/>
                <a:cs typeface="Space Grotesk" pitchFamily="2" charset="77"/>
              </a:rPr>
              <a:t>, sed do </a:t>
            </a:r>
            <a:r>
              <a:rPr lang="en-US" sz="2000" dirty="0" err="1">
                <a:solidFill>
                  <a:srgbClr val="000000"/>
                </a:solidFill>
                <a:latin typeface="Space Grotesk" pitchFamily="2" charset="77"/>
                <a:cs typeface="Space Grotesk" pitchFamily="2" charset="77"/>
              </a:rPr>
              <a:t>eiusmod</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tempor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incididunt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ut</a:t>
            </a:r>
            <a:r>
              <a:rPr lang="en-US" sz="2000" dirty="0">
                <a:solidFill>
                  <a:srgbClr val="000000"/>
                </a:solidFill>
                <a:latin typeface="Space Grotesk" pitchFamily="2" charset="77"/>
                <a:cs typeface="Space Grotesk" pitchFamily="2" charset="77"/>
              </a:rPr>
              <a:t> labore et dolore magna </a:t>
            </a:r>
            <a:r>
              <a:rPr lang="en-US" sz="2000" dirty="0" err="1">
                <a:solidFill>
                  <a:srgbClr val="000000"/>
                </a:solidFill>
                <a:latin typeface="Space Grotesk" pitchFamily="2" charset="77"/>
                <a:cs typeface="Space Grotesk" pitchFamily="2" charset="77"/>
              </a:rPr>
              <a:t>aliqua</a:t>
            </a:r>
            <a:r>
              <a:rPr lang="en-US" sz="2000" dirty="0">
                <a:solidFill>
                  <a:srgbClr val="000000"/>
                </a:solidFill>
                <a:latin typeface="Space Grotesk" pitchFamily="2" charset="77"/>
                <a:cs typeface="Space Grotesk" pitchFamily="2" charset="77"/>
              </a:rPr>
              <a:t>. Ut </a:t>
            </a:r>
            <a:r>
              <a:rPr lang="en-US" sz="2000" dirty="0" err="1">
                <a:solidFill>
                  <a:srgbClr val="000000"/>
                </a:solidFill>
                <a:latin typeface="Space Grotesk" pitchFamily="2" charset="77"/>
                <a:cs typeface="Space Grotesk" pitchFamily="2" charset="77"/>
              </a:rPr>
              <a:t>enim</a:t>
            </a:r>
            <a:r>
              <a:rPr lang="en-US" sz="2000" dirty="0">
                <a:solidFill>
                  <a:srgbClr val="000000"/>
                </a:solidFill>
                <a:latin typeface="Space Grotesk" pitchFamily="2" charset="77"/>
                <a:cs typeface="Space Grotesk" pitchFamily="2" charset="77"/>
              </a:rPr>
              <a:t> ad minim </a:t>
            </a:r>
            <a:r>
              <a:rPr lang="en-US" sz="2000" dirty="0" err="1">
                <a:solidFill>
                  <a:srgbClr val="000000"/>
                </a:solidFill>
                <a:latin typeface="Space Grotesk" pitchFamily="2" charset="77"/>
                <a:cs typeface="Space Grotesk" pitchFamily="2" charset="77"/>
              </a:rPr>
              <a:t>veniam</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quis</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nostrud</a:t>
            </a:r>
            <a:r>
              <a:rPr lang="en-US" sz="2000" dirty="0">
                <a:solidFill>
                  <a:srgbClr val="000000"/>
                </a:solidFill>
                <a:latin typeface="Space Grotesk" pitchFamily="2" charset="77"/>
                <a:cs typeface="Space Grotesk" pitchFamily="2" charset="77"/>
              </a:rPr>
              <a:t> exercitation </a:t>
            </a:r>
            <a:r>
              <a:rPr lang="en-US" sz="2000" dirty="0" err="1">
                <a:solidFill>
                  <a:srgbClr val="000000"/>
                </a:solidFill>
                <a:latin typeface="Space Grotesk" pitchFamily="2" charset="77"/>
                <a:cs typeface="Space Grotesk" pitchFamily="2" charset="77"/>
              </a:rPr>
              <a:t>ullamco</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laboris</a:t>
            </a:r>
            <a:r>
              <a:rPr lang="en-US" sz="2000" dirty="0">
                <a:solidFill>
                  <a:srgbClr val="000000"/>
                </a:solidFill>
                <a:latin typeface="Space Grotesk" pitchFamily="2" charset="77"/>
                <a:cs typeface="Space Grotesk" pitchFamily="2" charset="77"/>
              </a:rPr>
              <a:t> nisi </a:t>
            </a:r>
            <a:r>
              <a:rPr lang="en-US" sz="2000" dirty="0" err="1">
                <a:solidFill>
                  <a:srgbClr val="000000"/>
                </a:solidFill>
                <a:latin typeface="Space Grotesk" pitchFamily="2" charset="77"/>
                <a:cs typeface="Space Grotesk" pitchFamily="2" charset="77"/>
              </a:rPr>
              <a:t>ut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aliquip</a:t>
            </a:r>
            <a:r>
              <a:rPr lang="en-US" sz="2000" dirty="0">
                <a:solidFill>
                  <a:srgbClr val="000000"/>
                </a:solidFill>
                <a:latin typeface="Space Grotesk" pitchFamily="2" charset="77"/>
                <a:cs typeface="Space Grotesk" pitchFamily="2" charset="77"/>
              </a:rPr>
              <a:t> ex </a:t>
            </a:r>
            <a:r>
              <a:rPr lang="en-US" sz="2000" dirty="0" err="1">
                <a:solidFill>
                  <a:srgbClr val="000000"/>
                </a:solidFill>
                <a:latin typeface="Space Grotesk" pitchFamily="2" charset="77"/>
                <a:cs typeface="Space Grotesk" pitchFamily="2" charset="77"/>
              </a:rPr>
              <a:t>ea</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commodo</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consequat</a:t>
            </a:r>
            <a:r>
              <a:rPr lang="en-US" sz="2000" dirty="0">
                <a:solidFill>
                  <a:srgbClr val="000000"/>
                </a:solidFill>
                <a:latin typeface="Space Grotesk" pitchFamily="2" charset="77"/>
                <a:cs typeface="Space Grotesk" pitchFamily="2" charset="77"/>
              </a:rPr>
              <a:t>. Duis </a:t>
            </a:r>
            <a:r>
              <a:rPr lang="en-US" sz="2000" dirty="0" err="1">
                <a:solidFill>
                  <a:srgbClr val="000000"/>
                </a:solidFill>
                <a:latin typeface="Space Grotesk" pitchFamily="2" charset="77"/>
                <a:cs typeface="Space Grotesk" pitchFamily="2" charset="77"/>
              </a:rPr>
              <a:t>aute</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irure</a:t>
            </a:r>
            <a:r>
              <a:rPr lang="en-US" sz="2000" dirty="0">
                <a:solidFill>
                  <a:srgbClr val="000000"/>
                </a:solidFill>
                <a:latin typeface="Space Grotesk" pitchFamily="2" charset="77"/>
                <a:cs typeface="Space Grotesk" pitchFamily="2" charset="77"/>
              </a:rPr>
              <a:t> dolor in </a:t>
            </a:r>
            <a:r>
              <a:rPr lang="en-US" sz="2000" dirty="0" err="1">
                <a:solidFill>
                  <a:srgbClr val="000000"/>
                </a:solidFill>
                <a:latin typeface="Space Grotesk" pitchFamily="2" charset="77"/>
                <a:cs typeface="Space Grotesk" pitchFamily="2" charset="77"/>
              </a:rPr>
              <a:t>reprehenderit</a:t>
            </a:r>
            <a:r>
              <a:rPr lang="en-US" sz="2000" dirty="0">
                <a:solidFill>
                  <a:srgbClr val="000000"/>
                </a:solidFill>
                <a:latin typeface="Space Grotesk" pitchFamily="2" charset="77"/>
                <a:cs typeface="Space Grotesk" pitchFamily="2" charset="77"/>
              </a:rPr>
              <a:t> in </a:t>
            </a:r>
            <a:r>
              <a:rPr lang="en-US" sz="2000" dirty="0" err="1">
                <a:solidFill>
                  <a:srgbClr val="000000"/>
                </a:solidFill>
                <a:latin typeface="Space Grotesk" pitchFamily="2" charset="77"/>
                <a:cs typeface="Space Grotesk" pitchFamily="2" charset="77"/>
              </a:rPr>
              <a:t>voluptate</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velit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esse</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cillum</a:t>
            </a:r>
            <a:r>
              <a:rPr lang="en-US" sz="2000" dirty="0">
                <a:solidFill>
                  <a:srgbClr val="000000"/>
                </a:solidFill>
                <a:latin typeface="Space Grotesk" pitchFamily="2" charset="77"/>
                <a:cs typeface="Space Grotesk" pitchFamily="2" charset="77"/>
              </a:rPr>
              <a:t> dolore </a:t>
            </a:r>
            <a:r>
              <a:rPr lang="en-US" sz="2000" dirty="0" err="1">
                <a:solidFill>
                  <a:srgbClr val="000000"/>
                </a:solidFill>
                <a:latin typeface="Space Grotesk" pitchFamily="2" charset="77"/>
                <a:cs typeface="Space Grotesk" pitchFamily="2" charset="77"/>
              </a:rPr>
              <a:t>eu</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fugiat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nulla</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pariatur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Excepteur</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sint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occaecat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cupidatat</a:t>
            </a:r>
            <a:r>
              <a:rPr lang="en-US" sz="2000" dirty="0">
                <a:solidFill>
                  <a:srgbClr val="000000"/>
                </a:solidFill>
                <a:latin typeface="Space Grotesk" pitchFamily="2" charset="77"/>
                <a:cs typeface="Space Grotesk" pitchFamily="2" charset="77"/>
              </a:rPr>
              <a:t> non </a:t>
            </a:r>
            <a:r>
              <a:rPr lang="en-US" sz="2000" dirty="0" err="1">
                <a:solidFill>
                  <a:srgbClr val="000000"/>
                </a:solidFill>
                <a:latin typeface="Space Grotesk" pitchFamily="2" charset="77"/>
                <a:cs typeface="Space Grotesk" pitchFamily="2" charset="77"/>
              </a:rPr>
              <a:t>proident</a:t>
            </a:r>
            <a:r>
              <a:rPr lang="en-US" sz="2000" dirty="0">
                <a:solidFill>
                  <a:srgbClr val="000000"/>
                </a:solidFill>
                <a:latin typeface="Space Grotesk" pitchFamily="2" charset="77"/>
                <a:cs typeface="Space Grotesk" pitchFamily="2" charset="77"/>
              </a:rPr>
              <a:t>, sunt in culpa qui </a:t>
            </a:r>
            <a:r>
              <a:rPr lang="en-US" sz="2000" dirty="0" err="1">
                <a:solidFill>
                  <a:srgbClr val="000000"/>
                </a:solidFill>
                <a:latin typeface="Space Grotesk" pitchFamily="2" charset="77"/>
                <a:cs typeface="Space Grotesk" pitchFamily="2" charset="77"/>
              </a:rPr>
              <a:t>officia</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deserunt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mollit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anim</a:t>
            </a:r>
            <a:r>
              <a:rPr lang="en-US" sz="2000" dirty="0">
                <a:solidFill>
                  <a:srgbClr val="000000"/>
                </a:solidFill>
                <a:latin typeface="Space Grotesk" pitchFamily="2" charset="77"/>
                <a:cs typeface="Space Grotesk" pitchFamily="2" charset="77"/>
              </a:rPr>
              <a:t> id </a:t>
            </a:r>
            <a:r>
              <a:rPr lang="en-US" sz="2000" dirty="0" err="1">
                <a:solidFill>
                  <a:srgbClr val="000000"/>
                </a:solidFill>
                <a:latin typeface="Space Grotesk" pitchFamily="2" charset="77"/>
                <a:cs typeface="Space Grotesk" pitchFamily="2" charset="77"/>
              </a:rPr>
              <a:t>est</a:t>
            </a:r>
            <a:r>
              <a:rPr lang="en-US" sz="2000" dirty="0">
                <a:solidFill>
                  <a:srgbClr val="000000"/>
                </a:solidFill>
                <a:latin typeface="Space Grotesk" pitchFamily="2" charset="77"/>
                <a:cs typeface="Space Grotesk" pitchFamily="2" charset="77"/>
              </a:rPr>
              <a:t> </a:t>
            </a:r>
            <a:r>
              <a:rPr lang="en-US" sz="2000" dirty="0" err="1">
                <a:solidFill>
                  <a:srgbClr val="000000"/>
                </a:solidFill>
                <a:latin typeface="Space Grotesk" pitchFamily="2" charset="77"/>
                <a:cs typeface="Space Grotesk" pitchFamily="2" charset="77"/>
              </a:rPr>
              <a:t>laborum</a:t>
            </a:r>
            <a:r>
              <a:rPr lang="en-US" sz="2000" dirty="0">
                <a:solidFill>
                  <a:srgbClr val="000000"/>
                </a:solidFill>
                <a:latin typeface="Space Grotesk" pitchFamily="2" charset="77"/>
                <a:cs typeface="Space Grotesk" pitchFamily="2" charset="77"/>
              </a:rPr>
              <a:t>.</a:t>
            </a:r>
          </a:p>
          <a:p>
            <a:pPr>
              <a:lnSpc>
                <a:spcPts val="2800"/>
              </a:lnSpc>
              <a:spcBef>
                <a:spcPct val="0"/>
              </a:spcBef>
            </a:pPr>
            <a:endParaRPr lang="en-US" sz="2000" dirty="0">
              <a:solidFill>
                <a:srgbClr val="000000"/>
              </a:solidFill>
              <a:latin typeface="Space Mono"/>
            </a:endParaRPr>
          </a:p>
        </p:txBody>
      </p:sp>
      <p:sp>
        <p:nvSpPr>
          <p:cNvPr id="13" name="Freeform 3">
            <a:extLst>
              <a:ext uri="{FF2B5EF4-FFF2-40B4-BE49-F238E27FC236}">
                <a16:creationId xmlns:a16="http://schemas.microsoft.com/office/drawing/2014/main" id="{9FD65655-679B-EF1D-3102-393C5BED2CD3}"/>
              </a:ext>
            </a:extLst>
          </p:cNvPr>
          <p:cNvSpPr/>
          <p:nvPr/>
        </p:nvSpPr>
        <p:spPr>
          <a:xfrm rot="10800000">
            <a:off x="14435824" y="3150583"/>
            <a:ext cx="3257476" cy="10061444"/>
          </a:xfrm>
          <a:custGeom>
            <a:avLst/>
            <a:gdLst/>
            <a:ahLst/>
            <a:cxnLst/>
            <a:rect l="l" t="t" r="r" b="b"/>
            <a:pathLst>
              <a:path w="2400613" h="7414832">
                <a:moveTo>
                  <a:pt x="0" y="0"/>
                </a:moveTo>
                <a:lnTo>
                  <a:pt x="2400613" y="0"/>
                </a:lnTo>
                <a:lnTo>
                  <a:pt x="2400613" y="7414832"/>
                </a:lnTo>
                <a:lnTo>
                  <a:pt x="0" y="7414832"/>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gradFill rotWithShape="1">
            <a:gsLst>
              <a:gs pos="0">
                <a:srgbClr val="981DB9">
                  <a:alpha val="100000"/>
                </a:srgbClr>
              </a:gs>
              <a:gs pos="50000">
                <a:srgbClr val="4095FF">
                  <a:alpha val="100000"/>
                </a:srgbClr>
              </a:gs>
              <a:gs pos="100000">
                <a:srgbClr val="32E392">
                  <a:alpha val="100000"/>
                </a:srgbClr>
              </a:gs>
            </a:gsLst>
            <a:path path="circle">
              <a:fillToRect r="100000" b="100000"/>
            </a:path>
            <a:tileRect l="-100000" t="-100000"/>
          </a:gradFill>
        </p:spPr>
        <p:txBody>
          <a:bodyPr/>
          <a:lstStyle/>
          <a:p>
            <a:endParaRPr lang="en-US"/>
          </a:p>
        </p:txBody>
      </p:sp>
      <p:sp>
        <p:nvSpPr>
          <p:cNvPr id="4" name="Freeform 4"/>
          <p:cNvSpPr/>
          <p:nvPr/>
        </p:nvSpPr>
        <p:spPr>
          <a:xfrm>
            <a:off x="1844300" y="4916327"/>
            <a:ext cx="2833854" cy="2833854"/>
          </a:xfrm>
          <a:custGeom>
            <a:avLst/>
            <a:gdLst/>
            <a:ahLst/>
            <a:cxnLst/>
            <a:rect l="l" t="t" r="r" b="b"/>
            <a:pathLst>
              <a:path w="3401335" h="3401335">
                <a:moveTo>
                  <a:pt x="0" y="0"/>
                </a:moveTo>
                <a:lnTo>
                  <a:pt x="3401335" y="0"/>
                </a:lnTo>
                <a:lnTo>
                  <a:pt x="3401335" y="3401335"/>
                </a:lnTo>
                <a:lnTo>
                  <a:pt x="0" y="34013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7632868" y="3735443"/>
            <a:ext cx="7677951" cy="666750"/>
          </a:xfrm>
          <a:prstGeom prst="rect">
            <a:avLst/>
          </a:prstGeom>
        </p:spPr>
        <p:txBody>
          <a:bodyPr lIns="0" tIns="0" rIns="0" bIns="0" rtlCol="0" anchor="t">
            <a:spAutoFit/>
          </a:bodyPr>
          <a:lstStyle/>
          <a:p>
            <a:pPr>
              <a:lnSpc>
                <a:spcPts val="5280"/>
              </a:lnSpc>
            </a:pPr>
            <a:r>
              <a:rPr lang="en-US" sz="4400" b="1" dirty="0">
                <a:solidFill>
                  <a:srgbClr val="981DB9"/>
                </a:solidFill>
                <a:latin typeface="Space Grotesk" pitchFamily="2" charset="77"/>
                <a:cs typeface="Space Grotesk" pitchFamily="2" charset="77"/>
              </a:rPr>
              <a:t>Your Name</a:t>
            </a:r>
          </a:p>
        </p:txBody>
      </p:sp>
      <p:sp>
        <p:nvSpPr>
          <p:cNvPr id="6" name="TextBox 6"/>
          <p:cNvSpPr txBox="1"/>
          <p:nvPr/>
        </p:nvSpPr>
        <p:spPr>
          <a:xfrm>
            <a:off x="1844299" y="1379022"/>
            <a:ext cx="14480927" cy="1228725"/>
          </a:xfrm>
          <a:prstGeom prst="rect">
            <a:avLst/>
          </a:prstGeom>
        </p:spPr>
        <p:txBody>
          <a:bodyPr lIns="0" tIns="0" rIns="0" bIns="0" rtlCol="0" anchor="t">
            <a:spAutoFit/>
          </a:bodyPr>
          <a:lstStyle/>
          <a:p>
            <a:pPr>
              <a:lnSpc>
                <a:spcPts val="9600"/>
              </a:lnSpc>
            </a:pPr>
            <a:r>
              <a:rPr lang="en-US" sz="8000" b="1" dirty="0">
                <a:solidFill>
                  <a:srgbClr val="981DB9"/>
                </a:solidFill>
                <a:latin typeface="Space Grotesk" pitchFamily="2" charset="77"/>
                <a:cs typeface="Space Grotesk" pitchFamily="2" charset="77"/>
              </a:rPr>
              <a:t>Thank you!</a:t>
            </a:r>
          </a:p>
        </p:txBody>
      </p:sp>
      <p:sp>
        <p:nvSpPr>
          <p:cNvPr id="7" name="TextBox 7"/>
          <p:cNvSpPr txBox="1"/>
          <p:nvPr/>
        </p:nvSpPr>
        <p:spPr>
          <a:xfrm>
            <a:off x="2013237" y="-3145614"/>
            <a:ext cx="14480927" cy="2225802"/>
          </a:xfrm>
          <a:prstGeom prst="rect">
            <a:avLst/>
          </a:prstGeom>
        </p:spPr>
        <p:txBody>
          <a:bodyPr lIns="0" tIns="0" rIns="0" bIns="0" rtlCol="0" anchor="t">
            <a:spAutoFit/>
          </a:bodyPr>
          <a:lstStyle/>
          <a:p>
            <a:pPr>
              <a:lnSpc>
                <a:spcPts val="3499"/>
              </a:lnSpc>
            </a:pPr>
            <a:r>
              <a:rPr lang="en-US" sz="2499" dirty="0">
                <a:solidFill>
                  <a:srgbClr val="000000"/>
                </a:solidFill>
                <a:latin typeface="Space Mono"/>
              </a:rPr>
              <a:t>We thank you for your continued support in our efforts to contribute </a:t>
            </a:r>
          </a:p>
          <a:p>
            <a:pPr>
              <a:lnSpc>
                <a:spcPts val="3500"/>
              </a:lnSpc>
              <a:spcBef>
                <a:spcPct val="0"/>
              </a:spcBef>
            </a:pPr>
            <a:r>
              <a:rPr lang="en-US" sz="2500" dirty="0">
                <a:solidFill>
                  <a:srgbClr val="000000"/>
                </a:solidFill>
                <a:latin typeface="Space Mono"/>
              </a:rPr>
              <a:t>AI in Higher Education!</a:t>
            </a:r>
          </a:p>
          <a:p>
            <a:pPr>
              <a:lnSpc>
                <a:spcPts val="3500"/>
              </a:lnSpc>
              <a:spcBef>
                <a:spcPct val="0"/>
              </a:spcBef>
            </a:pPr>
            <a:r>
              <a:rPr lang="en-US" sz="2500" dirty="0">
                <a:solidFill>
                  <a:srgbClr val="000000"/>
                </a:solidFill>
                <a:highlight>
                  <a:srgbClr val="FFFF00"/>
                </a:highlight>
                <a:latin typeface="Space Mono"/>
              </a:rPr>
              <a:t>REVISE THIS SLIDE BY ADDING THE PARTNER LOGOS AND EU EMBLEM + DISCLAIMER. SIMPLIFY THE TEXT ON THE RIGHT BOTTOM A BIT MAYBE, WHICH SEEMED TO ME A BIT DISTRACTING, BUT MAYBE IT’S ME </a:t>
            </a:r>
            <a:r>
              <a:rPr lang="en-US" sz="2500" dirty="0">
                <a:solidFill>
                  <a:srgbClr val="000000"/>
                </a:solidFill>
                <a:highlight>
                  <a:srgbClr val="FFFF00"/>
                </a:highlight>
                <a:latin typeface="Space Mono"/>
                <a:sym typeface="Wingdings" pitchFamily="2" charset="2"/>
              </a:rPr>
              <a:t></a:t>
            </a:r>
            <a:endParaRPr lang="en-US" sz="2500" dirty="0">
              <a:solidFill>
                <a:srgbClr val="000000"/>
              </a:solidFill>
              <a:highlight>
                <a:srgbClr val="FFFF00"/>
              </a:highlight>
              <a:latin typeface="Space Mono"/>
            </a:endParaRPr>
          </a:p>
        </p:txBody>
      </p:sp>
      <p:sp>
        <p:nvSpPr>
          <p:cNvPr id="8" name="TextBox 8"/>
          <p:cNvSpPr txBox="1"/>
          <p:nvPr/>
        </p:nvSpPr>
        <p:spPr>
          <a:xfrm>
            <a:off x="1844299" y="3700523"/>
            <a:ext cx="3509077" cy="666750"/>
          </a:xfrm>
          <a:prstGeom prst="rect">
            <a:avLst/>
          </a:prstGeom>
        </p:spPr>
        <p:txBody>
          <a:bodyPr lIns="0" tIns="0" rIns="0" bIns="0" rtlCol="0" anchor="t">
            <a:spAutoFit/>
          </a:bodyPr>
          <a:lstStyle/>
          <a:p>
            <a:pPr>
              <a:lnSpc>
                <a:spcPts val="5279"/>
              </a:lnSpc>
            </a:pPr>
            <a:r>
              <a:rPr lang="en-US" sz="4399" b="1" dirty="0">
                <a:solidFill>
                  <a:srgbClr val="981DB9"/>
                </a:solidFill>
                <a:latin typeface="Space Grotesk" pitchFamily="2" charset="77"/>
                <a:cs typeface="Space Grotesk" pitchFamily="2" charset="77"/>
              </a:rPr>
              <a:t>Contact us</a:t>
            </a:r>
          </a:p>
        </p:txBody>
      </p:sp>
      <p:sp>
        <p:nvSpPr>
          <p:cNvPr id="9" name="TextBox 9"/>
          <p:cNvSpPr txBox="1"/>
          <p:nvPr/>
        </p:nvSpPr>
        <p:spPr>
          <a:xfrm>
            <a:off x="7148635" y="4900045"/>
            <a:ext cx="8144599" cy="2115707"/>
          </a:xfrm>
          <a:prstGeom prst="rect">
            <a:avLst/>
          </a:prstGeom>
        </p:spPr>
        <p:txBody>
          <a:bodyPr wrap="square" lIns="0" tIns="0" rIns="0" bIns="0" rtlCol="0" anchor="t">
            <a:spAutoFit/>
          </a:bodyPr>
          <a:lstStyle/>
          <a:p>
            <a:pPr marL="863599" lvl="1" indent="-431800">
              <a:lnSpc>
                <a:spcPts val="5599"/>
              </a:lnSpc>
              <a:buFont typeface="Arial"/>
              <a:buChar char="•"/>
            </a:pPr>
            <a:r>
              <a:rPr lang="en-US" sz="3999" dirty="0">
                <a:solidFill>
                  <a:srgbClr val="000000"/>
                </a:solidFill>
                <a:latin typeface="Space Grotesk Medium" pitchFamily="2" charset="77"/>
                <a:cs typeface="Space Grotesk Medium" pitchFamily="2" charset="77"/>
              </a:rPr>
              <a:t>123 Anywhere St., Any City</a:t>
            </a:r>
          </a:p>
          <a:p>
            <a:pPr marL="863599" lvl="1" indent="-431800">
              <a:lnSpc>
                <a:spcPts val="5599"/>
              </a:lnSpc>
              <a:buFont typeface="Arial"/>
              <a:buChar char="•"/>
            </a:pPr>
            <a:r>
              <a:rPr lang="en-US" sz="3999" dirty="0">
                <a:solidFill>
                  <a:srgbClr val="000000"/>
                </a:solidFill>
                <a:latin typeface="Space Grotesk Medium" pitchFamily="2" charset="77"/>
                <a:cs typeface="Space Grotesk Medium" pitchFamily="2" charset="77"/>
              </a:rPr>
              <a:t>123-456-7890</a:t>
            </a:r>
            <a:endParaRPr lang="ru-RU" sz="3999" dirty="0">
              <a:solidFill>
                <a:srgbClr val="000000"/>
              </a:solidFill>
              <a:latin typeface="Space Grotesk Medium" pitchFamily="2" charset="77"/>
              <a:cs typeface="Space Grotesk Medium" pitchFamily="2" charset="77"/>
            </a:endParaRPr>
          </a:p>
          <a:p>
            <a:pPr marL="863599" lvl="1" indent="-431800">
              <a:lnSpc>
                <a:spcPts val="5599"/>
              </a:lnSpc>
              <a:buFont typeface="Arial"/>
              <a:buChar char="•"/>
            </a:pPr>
            <a:r>
              <a:rPr lang="en-US" sz="3999" dirty="0" err="1">
                <a:solidFill>
                  <a:srgbClr val="000000"/>
                </a:solidFill>
                <a:latin typeface="Space Grotesk Medium" pitchFamily="2" charset="77"/>
                <a:cs typeface="Space Grotesk Medium" pitchFamily="2" charset="77"/>
              </a:rPr>
              <a:t>hello@reallygreatsite.com</a:t>
            </a:r>
            <a:endParaRPr lang="en-US" sz="3999" dirty="0">
              <a:solidFill>
                <a:srgbClr val="000000"/>
              </a:solidFill>
              <a:latin typeface="Space Grotesk Medium" pitchFamily="2" charset="77"/>
              <a:cs typeface="Space Grotesk Medium" pitchFamily="2" charset="77"/>
            </a:endParaRPr>
          </a:p>
        </p:txBody>
      </p:sp>
      <p:sp>
        <p:nvSpPr>
          <p:cNvPr id="10" name="Freeform 10"/>
          <p:cNvSpPr/>
          <p:nvPr/>
        </p:nvSpPr>
        <p:spPr>
          <a:xfrm>
            <a:off x="12305219" y="1584353"/>
            <a:ext cx="3983313" cy="855277"/>
          </a:xfrm>
          <a:custGeom>
            <a:avLst/>
            <a:gdLst/>
            <a:ahLst/>
            <a:cxnLst/>
            <a:rect l="l" t="t" r="r" b="b"/>
            <a:pathLst>
              <a:path w="2677824" h="574969">
                <a:moveTo>
                  <a:pt x="0" y="0"/>
                </a:moveTo>
                <a:lnTo>
                  <a:pt x="2677823" y="0"/>
                </a:lnTo>
                <a:lnTo>
                  <a:pt x="2677823" y="574969"/>
                </a:lnTo>
                <a:lnTo>
                  <a:pt x="0" y="574969"/>
                </a:lnTo>
                <a:lnTo>
                  <a:pt x="0" y="0"/>
                </a:lnTo>
                <a:close/>
              </a:path>
            </a:pathLst>
          </a:custGeom>
          <a:blipFill>
            <a:blip r:embed="rId4"/>
            <a:stretch>
              <a:fillRect/>
            </a:stretch>
          </a:blipFill>
        </p:spPr>
        <p:txBody>
          <a:bodyPr/>
          <a:lstStyle/>
          <a:p>
            <a:endParaRPr lang="en-US"/>
          </a:p>
        </p:txBody>
      </p:sp>
      <p:sp>
        <p:nvSpPr>
          <p:cNvPr id="11" name="AutoShape 2">
            <a:extLst>
              <a:ext uri="{FF2B5EF4-FFF2-40B4-BE49-F238E27FC236}">
                <a16:creationId xmlns:a16="http://schemas.microsoft.com/office/drawing/2014/main" id="{C50C91B4-9BDD-3283-1CFE-E2448BFA9FDA}"/>
              </a:ext>
            </a:extLst>
          </p:cNvPr>
          <p:cNvSpPr/>
          <p:nvPr/>
        </p:nvSpPr>
        <p:spPr>
          <a:xfrm rot="5400000" flipH="1">
            <a:off x="9061904" y="-4180569"/>
            <a:ext cx="45719" cy="14480928"/>
          </a:xfrm>
          <a:prstGeom prst="rect">
            <a:avLst/>
          </a:prstGeom>
          <a:gradFill rotWithShape="1">
            <a:gsLst>
              <a:gs pos="0">
                <a:srgbClr val="981DB9">
                  <a:alpha val="100000"/>
                </a:srgbClr>
              </a:gs>
              <a:gs pos="50000">
                <a:srgbClr val="4095FF">
                  <a:alpha val="100000"/>
                </a:srgbClr>
              </a:gs>
              <a:gs pos="100000">
                <a:srgbClr val="32E392">
                  <a:alpha val="100000"/>
                </a:srgbClr>
              </a:gs>
            </a:gsLst>
            <a:path path="circle">
              <a:fillToRect r="100000" b="100000"/>
            </a:path>
            <a:tileRect l="-100000" t="-100000"/>
          </a:gradFill>
        </p:spPr>
        <p:txBody>
          <a:bodyPr/>
          <a:lstStyle/>
          <a:p>
            <a:endParaRPr lang="en-US"/>
          </a:p>
        </p:txBody>
      </p:sp>
      <p:sp>
        <p:nvSpPr>
          <p:cNvPr id="12" name="TextBox 11">
            <a:extLst>
              <a:ext uri="{FF2B5EF4-FFF2-40B4-BE49-F238E27FC236}">
                <a16:creationId xmlns:a16="http://schemas.microsoft.com/office/drawing/2014/main" id="{9C9721C6-B9F3-1D2F-B0AD-3599B9504DF1}"/>
              </a:ext>
            </a:extLst>
          </p:cNvPr>
          <p:cNvSpPr txBox="1"/>
          <p:nvPr/>
        </p:nvSpPr>
        <p:spPr>
          <a:xfrm>
            <a:off x="2385760" y="6010088"/>
            <a:ext cx="1750934" cy="646331"/>
          </a:xfrm>
          <a:prstGeom prst="rect">
            <a:avLst/>
          </a:prstGeom>
          <a:noFill/>
        </p:spPr>
        <p:txBody>
          <a:bodyPr wrap="square" rtlCol="0">
            <a:spAutoFit/>
          </a:bodyPr>
          <a:lstStyle/>
          <a:p>
            <a:pPr algn="ctr"/>
            <a:r>
              <a:rPr lang="en-US" dirty="0">
                <a:latin typeface="Space Grotesk" pitchFamily="2" charset="77"/>
                <a:cs typeface="Space Grotesk" pitchFamily="2" charset="77"/>
              </a:rPr>
              <a:t>Put here your</a:t>
            </a:r>
          </a:p>
          <a:p>
            <a:pPr algn="ctr"/>
            <a:r>
              <a:rPr lang="en-US" dirty="0">
                <a:latin typeface="Space Grotesk" pitchFamily="2" charset="77"/>
                <a:cs typeface="Space Grotesk" pitchFamily="2" charset="77"/>
              </a:rPr>
              <a:t>QR CODE</a:t>
            </a:r>
          </a:p>
        </p:txBody>
      </p:sp>
      <p:grpSp>
        <p:nvGrpSpPr>
          <p:cNvPr id="3" name="Group 2">
            <a:extLst>
              <a:ext uri="{FF2B5EF4-FFF2-40B4-BE49-F238E27FC236}">
                <a16:creationId xmlns:a16="http://schemas.microsoft.com/office/drawing/2014/main" id="{AF475D63-B8F7-3D87-0896-FC8BFBDDB90D}"/>
              </a:ext>
            </a:extLst>
          </p:cNvPr>
          <p:cNvGrpSpPr/>
          <p:nvPr/>
        </p:nvGrpSpPr>
        <p:grpSpPr>
          <a:xfrm>
            <a:off x="11477705" y="9072298"/>
            <a:ext cx="6322335" cy="636694"/>
            <a:chOff x="4738735" y="190500"/>
            <a:chExt cx="8928773" cy="899177"/>
          </a:xfrm>
        </p:grpSpPr>
        <p:pic>
          <p:nvPicPr>
            <p:cNvPr id="13" name="Picture 12" descr="A black background with red text&#10;&#10;Description automatically generated">
              <a:extLst>
                <a:ext uri="{FF2B5EF4-FFF2-40B4-BE49-F238E27FC236}">
                  <a16:creationId xmlns:a16="http://schemas.microsoft.com/office/drawing/2014/main" id="{945FDAC8-9072-1982-D379-DAE5BA5C7C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735" y="346612"/>
              <a:ext cx="2118436" cy="584568"/>
            </a:xfrm>
            <a:prstGeom prst="rect">
              <a:avLst/>
            </a:prstGeom>
          </p:spPr>
        </p:pic>
        <p:pic>
          <p:nvPicPr>
            <p:cNvPr id="14" name="Picture 13" descr="A logo on a black background&#10;&#10;Description automatically generated">
              <a:extLst>
                <a:ext uri="{FF2B5EF4-FFF2-40B4-BE49-F238E27FC236}">
                  <a16:creationId xmlns:a16="http://schemas.microsoft.com/office/drawing/2014/main" id="{FCE48063-08CA-BD73-9796-C98FB9CB74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2356" y="190500"/>
              <a:ext cx="1904556" cy="899177"/>
            </a:xfrm>
            <a:prstGeom prst="rect">
              <a:avLst/>
            </a:prstGeom>
          </p:spPr>
        </p:pic>
        <p:pic>
          <p:nvPicPr>
            <p:cNvPr id="15" name="Picture 14" descr="A logo of a university&#10;&#10;Description automatically generated">
              <a:extLst>
                <a:ext uri="{FF2B5EF4-FFF2-40B4-BE49-F238E27FC236}">
                  <a16:creationId xmlns:a16="http://schemas.microsoft.com/office/drawing/2014/main" id="{C47A453C-EE8D-EDCA-EF75-DB9F2A6319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713" y="214320"/>
              <a:ext cx="582931" cy="851536"/>
            </a:xfrm>
            <a:prstGeom prst="rect">
              <a:avLst/>
            </a:prstGeom>
          </p:spPr>
        </p:pic>
        <p:pic>
          <p:nvPicPr>
            <p:cNvPr id="16" name="Picture 15" descr="A black background with pink and orange letters&#10;&#10;Description automatically generated">
              <a:extLst>
                <a:ext uri="{FF2B5EF4-FFF2-40B4-BE49-F238E27FC236}">
                  <a16:creationId xmlns:a16="http://schemas.microsoft.com/office/drawing/2014/main" id="{C2233F22-64AB-4BDA-9E16-B9322F118B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9445" y="318295"/>
              <a:ext cx="1273423" cy="643587"/>
            </a:xfrm>
            <a:prstGeom prst="rect">
              <a:avLst/>
            </a:prstGeom>
          </p:spPr>
        </p:pic>
        <p:pic>
          <p:nvPicPr>
            <p:cNvPr id="17" name="Picture 16" descr="A blue and black logo&#10;&#10;Description automatically generated">
              <a:extLst>
                <a:ext uri="{FF2B5EF4-FFF2-40B4-BE49-F238E27FC236}">
                  <a16:creationId xmlns:a16="http://schemas.microsoft.com/office/drawing/2014/main" id="{090B7C5C-7A9C-0D42-C04C-20463CE24F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37669" y="190500"/>
              <a:ext cx="1829839" cy="738899"/>
            </a:xfrm>
            <a:prstGeom prst="rect">
              <a:avLst/>
            </a:prstGeom>
          </p:spPr>
        </p:pic>
      </p:grpSp>
      <p:grpSp>
        <p:nvGrpSpPr>
          <p:cNvPr id="18" name="Group 17">
            <a:extLst>
              <a:ext uri="{FF2B5EF4-FFF2-40B4-BE49-F238E27FC236}">
                <a16:creationId xmlns:a16="http://schemas.microsoft.com/office/drawing/2014/main" id="{1E6BDB6F-A53D-F07C-9912-1CC0A253D53B}"/>
              </a:ext>
            </a:extLst>
          </p:cNvPr>
          <p:cNvGrpSpPr/>
          <p:nvPr/>
        </p:nvGrpSpPr>
        <p:grpSpPr>
          <a:xfrm>
            <a:off x="795559" y="9036903"/>
            <a:ext cx="10293441" cy="830997"/>
            <a:chOff x="2973325" y="9162612"/>
            <a:chExt cx="12478202" cy="1007374"/>
          </a:xfrm>
        </p:grpSpPr>
        <p:pic>
          <p:nvPicPr>
            <p:cNvPr id="21" name="Picture 20" descr="Blue text on a black background&#10;&#10;Description automatically generated">
              <a:extLst>
                <a:ext uri="{FF2B5EF4-FFF2-40B4-BE49-F238E27FC236}">
                  <a16:creationId xmlns:a16="http://schemas.microsoft.com/office/drawing/2014/main" id="{FEA86099-1215-786B-F56C-A2A91E7EEA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0000" y="9211730"/>
              <a:ext cx="4021527" cy="840614"/>
            </a:xfrm>
            <a:prstGeom prst="rect">
              <a:avLst/>
            </a:prstGeom>
          </p:spPr>
        </p:pic>
        <p:sp>
          <p:nvSpPr>
            <p:cNvPr id="22" name="TextBox 21">
              <a:extLst>
                <a:ext uri="{FF2B5EF4-FFF2-40B4-BE49-F238E27FC236}">
                  <a16:creationId xmlns:a16="http://schemas.microsoft.com/office/drawing/2014/main" id="{3E8B91F5-5271-C831-E9F4-14DCC5CE9105}"/>
                </a:ext>
              </a:extLst>
            </p:cNvPr>
            <p:cNvSpPr txBox="1"/>
            <p:nvPr/>
          </p:nvSpPr>
          <p:spPr>
            <a:xfrm>
              <a:off x="2973325" y="9162612"/>
              <a:ext cx="8259198" cy="1007374"/>
            </a:xfrm>
            <a:prstGeom prst="rect">
              <a:avLst/>
            </a:prstGeom>
            <a:noFill/>
          </p:spPr>
          <p:txBody>
            <a:bodyPr wrap="square" rtlCol="0">
              <a:spAutoFit/>
            </a:bodyPr>
            <a:lstStyle/>
            <a:p>
              <a:pPr algn="r"/>
              <a:r>
                <a:rPr lang="en-US" sz="1200"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p>
            <a:p>
              <a:pPr algn="r"/>
              <a:r>
                <a:rPr lang="en-US" sz="1200" dirty="0"/>
                <a:t>Project number: 2023-1-NL01-KA220-HED-000155675. </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19616-E65A-E943-5B67-F105CF3E02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EF8C5E-914F-680C-6855-D7031C214B85}"/>
              </a:ext>
            </a:extLst>
          </p:cNvPr>
          <p:cNvSpPr/>
          <p:nvPr/>
        </p:nvSpPr>
        <p:spPr>
          <a:xfrm>
            <a:off x="9771458" y="1288825"/>
            <a:ext cx="1278735" cy="7710963"/>
          </a:xfrm>
          <a:custGeom>
            <a:avLst/>
            <a:gdLst/>
            <a:ahLst/>
            <a:cxnLst/>
            <a:rect l="l" t="t" r="r" b="b"/>
            <a:pathLst>
              <a:path w="1278735" h="7710963">
                <a:moveTo>
                  <a:pt x="0" y="0"/>
                </a:moveTo>
                <a:lnTo>
                  <a:pt x="1278734" y="0"/>
                </a:lnTo>
                <a:lnTo>
                  <a:pt x="1278734" y="7710963"/>
                </a:lnTo>
                <a:lnTo>
                  <a:pt x="0" y="7710963"/>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E878FD83-D22B-A590-518A-F60772D9FF55}"/>
              </a:ext>
            </a:extLst>
          </p:cNvPr>
          <p:cNvSpPr/>
          <p:nvPr/>
        </p:nvSpPr>
        <p:spPr>
          <a:xfrm>
            <a:off x="14858687" y="1436891"/>
            <a:ext cx="2400613" cy="7414832"/>
          </a:xfrm>
          <a:custGeom>
            <a:avLst/>
            <a:gdLst/>
            <a:ahLst/>
            <a:cxnLst/>
            <a:rect l="l" t="t" r="r" b="b"/>
            <a:pathLst>
              <a:path w="2400613" h="7414832">
                <a:moveTo>
                  <a:pt x="0" y="0"/>
                </a:moveTo>
                <a:lnTo>
                  <a:pt x="2400613" y="0"/>
                </a:lnTo>
                <a:lnTo>
                  <a:pt x="2400613" y="7414832"/>
                </a:lnTo>
                <a:lnTo>
                  <a:pt x="0" y="7414832"/>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5E97B26B-ED2E-5C39-1238-F58E980A6C9B}"/>
              </a:ext>
            </a:extLst>
          </p:cNvPr>
          <p:cNvSpPr/>
          <p:nvPr/>
        </p:nvSpPr>
        <p:spPr>
          <a:xfrm>
            <a:off x="7982780" y="1288825"/>
            <a:ext cx="1278735" cy="7710963"/>
          </a:xfrm>
          <a:custGeom>
            <a:avLst/>
            <a:gdLst/>
            <a:ahLst/>
            <a:cxnLst/>
            <a:rect l="l" t="t" r="r" b="b"/>
            <a:pathLst>
              <a:path w="1278735" h="7710963">
                <a:moveTo>
                  <a:pt x="0" y="0"/>
                </a:moveTo>
                <a:lnTo>
                  <a:pt x="1278734" y="0"/>
                </a:lnTo>
                <a:lnTo>
                  <a:pt x="1278734" y="7710963"/>
                </a:lnTo>
                <a:lnTo>
                  <a:pt x="0" y="7710963"/>
                </a:lnTo>
                <a:lnTo>
                  <a:pt x="0" y="0"/>
                </a:lnTo>
                <a:close/>
              </a:path>
            </a:pathLst>
          </a:custGeom>
          <a:blipFill>
            <a:blip r:embed="rId5"/>
            <a:stretch>
              <a:fillRect/>
            </a:stretch>
          </a:blipFill>
        </p:spPr>
        <p:txBody>
          <a:bodyPr/>
          <a:lstStyle/>
          <a:p>
            <a:endParaRPr lang="en-US"/>
          </a:p>
        </p:txBody>
      </p:sp>
      <p:sp>
        <p:nvSpPr>
          <p:cNvPr id="5" name="Freeform 5">
            <a:extLst>
              <a:ext uri="{FF2B5EF4-FFF2-40B4-BE49-F238E27FC236}">
                <a16:creationId xmlns:a16="http://schemas.microsoft.com/office/drawing/2014/main" id="{1EFFDE2E-13B6-BB6B-8B77-7CCBB6AC3571}"/>
              </a:ext>
            </a:extLst>
          </p:cNvPr>
          <p:cNvSpPr/>
          <p:nvPr/>
        </p:nvSpPr>
        <p:spPr>
          <a:xfrm>
            <a:off x="12038903" y="1436891"/>
            <a:ext cx="2396176" cy="7414832"/>
          </a:xfrm>
          <a:custGeom>
            <a:avLst/>
            <a:gdLst/>
            <a:ahLst/>
            <a:cxnLst/>
            <a:rect l="l" t="t" r="r" b="b"/>
            <a:pathLst>
              <a:path w="2396176" h="7414832">
                <a:moveTo>
                  <a:pt x="0" y="0"/>
                </a:moveTo>
                <a:lnTo>
                  <a:pt x="2396175" y="0"/>
                </a:lnTo>
                <a:lnTo>
                  <a:pt x="2396175" y="7414832"/>
                </a:lnTo>
                <a:lnTo>
                  <a:pt x="0" y="7414832"/>
                </a:lnTo>
                <a:lnTo>
                  <a:pt x="0" y="0"/>
                </a:lnTo>
                <a:close/>
              </a:path>
            </a:pathLst>
          </a:custGeom>
          <a:blipFill>
            <a:blip r:embed="rId6"/>
            <a:stretch>
              <a:fillRect/>
            </a:stretch>
          </a:blipFill>
        </p:spPr>
        <p:txBody>
          <a:bodyPr/>
          <a:lstStyle/>
          <a:p>
            <a:endParaRPr lang="en-US"/>
          </a:p>
        </p:txBody>
      </p:sp>
      <p:sp>
        <p:nvSpPr>
          <p:cNvPr id="6" name="TextBox 6">
            <a:extLst>
              <a:ext uri="{FF2B5EF4-FFF2-40B4-BE49-F238E27FC236}">
                <a16:creationId xmlns:a16="http://schemas.microsoft.com/office/drawing/2014/main" id="{151F3D80-A27F-5B72-C58C-3D41F8230A36}"/>
              </a:ext>
            </a:extLst>
          </p:cNvPr>
          <p:cNvSpPr txBox="1"/>
          <p:nvPr/>
        </p:nvSpPr>
        <p:spPr>
          <a:xfrm>
            <a:off x="1504950" y="2698296"/>
            <a:ext cx="5043105" cy="3693319"/>
          </a:xfrm>
          <a:prstGeom prst="rect">
            <a:avLst/>
          </a:prstGeom>
        </p:spPr>
        <p:txBody>
          <a:bodyPr lIns="0" tIns="0" rIns="0" bIns="0" rtlCol="0" anchor="t">
            <a:spAutoFit/>
          </a:bodyPr>
          <a:lstStyle/>
          <a:p>
            <a:pPr>
              <a:lnSpc>
                <a:spcPts val="9600"/>
              </a:lnSpc>
            </a:pPr>
            <a:r>
              <a:rPr lang="en-US" sz="8000" b="1" dirty="0">
                <a:solidFill>
                  <a:srgbClr val="000000"/>
                </a:solidFill>
                <a:latin typeface="Space Grotesk" pitchFamily="2" charset="77"/>
                <a:cs typeface="Space Grotesk" pitchFamily="2" charset="77"/>
              </a:rPr>
              <a:t>Resource Page:</a:t>
            </a:r>
          </a:p>
          <a:p>
            <a:pPr>
              <a:lnSpc>
                <a:spcPts val="9600"/>
              </a:lnSpc>
            </a:pPr>
            <a:r>
              <a:rPr lang="en-US" sz="8000" dirty="0">
                <a:solidFill>
                  <a:srgbClr val="000000"/>
                </a:solidFill>
                <a:latin typeface="Space Grotesk" pitchFamily="2" charset="77"/>
                <a:cs typeface="Space Grotesk" pitchFamily="2" charset="77"/>
              </a:rPr>
              <a:t>Patterns</a:t>
            </a:r>
          </a:p>
        </p:txBody>
      </p:sp>
      <p:sp>
        <p:nvSpPr>
          <p:cNvPr id="7" name="AutoShape 7">
            <a:extLst>
              <a:ext uri="{FF2B5EF4-FFF2-40B4-BE49-F238E27FC236}">
                <a16:creationId xmlns:a16="http://schemas.microsoft.com/office/drawing/2014/main" id="{17B9FC6C-6D7F-6702-4FA5-3914595F2B84}"/>
              </a:ext>
            </a:extLst>
          </p:cNvPr>
          <p:cNvSpPr/>
          <p:nvPr/>
        </p:nvSpPr>
        <p:spPr>
          <a:xfrm>
            <a:off x="0" y="0"/>
            <a:ext cx="406854" cy="2575832"/>
          </a:xfrm>
          <a:prstGeom prst="rect">
            <a:avLst/>
          </a:prstGeom>
          <a:solidFill>
            <a:srgbClr val="32E392"/>
          </a:solidFill>
        </p:spPr>
        <p:txBody>
          <a:bodyPr/>
          <a:lstStyle/>
          <a:p>
            <a:endParaRPr lang="en-US"/>
          </a:p>
        </p:txBody>
      </p:sp>
      <p:sp>
        <p:nvSpPr>
          <p:cNvPr id="8" name="AutoShape 8">
            <a:extLst>
              <a:ext uri="{FF2B5EF4-FFF2-40B4-BE49-F238E27FC236}">
                <a16:creationId xmlns:a16="http://schemas.microsoft.com/office/drawing/2014/main" id="{07E1A1BC-CBE1-659A-31B8-B7B0E876CB8A}"/>
              </a:ext>
            </a:extLst>
          </p:cNvPr>
          <p:cNvSpPr/>
          <p:nvPr/>
        </p:nvSpPr>
        <p:spPr>
          <a:xfrm>
            <a:off x="0" y="2570389"/>
            <a:ext cx="406854" cy="2575832"/>
          </a:xfrm>
          <a:prstGeom prst="rect">
            <a:avLst/>
          </a:prstGeom>
          <a:solidFill>
            <a:srgbClr val="4095FF"/>
          </a:solidFill>
        </p:spPr>
        <p:txBody>
          <a:bodyPr/>
          <a:lstStyle/>
          <a:p>
            <a:endParaRPr lang="en-US"/>
          </a:p>
        </p:txBody>
      </p:sp>
      <p:sp>
        <p:nvSpPr>
          <p:cNvPr id="9" name="AutoShape 9">
            <a:extLst>
              <a:ext uri="{FF2B5EF4-FFF2-40B4-BE49-F238E27FC236}">
                <a16:creationId xmlns:a16="http://schemas.microsoft.com/office/drawing/2014/main" id="{55FFE839-8356-B2A6-2656-0AC56D12618C}"/>
              </a:ext>
            </a:extLst>
          </p:cNvPr>
          <p:cNvSpPr/>
          <p:nvPr/>
        </p:nvSpPr>
        <p:spPr>
          <a:xfrm>
            <a:off x="0" y="5140779"/>
            <a:ext cx="406854" cy="2575832"/>
          </a:xfrm>
          <a:prstGeom prst="rect">
            <a:avLst/>
          </a:prstGeom>
          <a:solidFill>
            <a:srgbClr val="FF695E"/>
          </a:solidFill>
        </p:spPr>
        <p:txBody>
          <a:bodyPr/>
          <a:lstStyle/>
          <a:p>
            <a:endParaRPr lang="en-US"/>
          </a:p>
        </p:txBody>
      </p:sp>
      <p:sp>
        <p:nvSpPr>
          <p:cNvPr id="10" name="AutoShape 10">
            <a:extLst>
              <a:ext uri="{FF2B5EF4-FFF2-40B4-BE49-F238E27FC236}">
                <a16:creationId xmlns:a16="http://schemas.microsoft.com/office/drawing/2014/main" id="{B827235F-6202-B75F-8B2C-F96A5AF71CF3}"/>
              </a:ext>
            </a:extLst>
          </p:cNvPr>
          <p:cNvSpPr/>
          <p:nvPr/>
        </p:nvSpPr>
        <p:spPr>
          <a:xfrm>
            <a:off x="0" y="7711168"/>
            <a:ext cx="406854" cy="2575832"/>
          </a:xfrm>
          <a:prstGeom prst="rect">
            <a:avLst/>
          </a:prstGeom>
          <a:solidFill>
            <a:srgbClr val="981DB9"/>
          </a:solidFill>
        </p:spPr>
        <p:txBody>
          <a:bodyPr/>
          <a:lstStyle/>
          <a:p>
            <a:endParaRPr lang="en-US"/>
          </a:p>
        </p:txBody>
      </p:sp>
      <p:sp>
        <p:nvSpPr>
          <p:cNvPr id="11" name="TextBox 10">
            <a:extLst>
              <a:ext uri="{FF2B5EF4-FFF2-40B4-BE49-F238E27FC236}">
                <a16:creationId xmlns:a16="http://schemas.microsoft.com/office/drawing/2014/main" id="{7418A113-300F-F831-8230-C065C0849F08}"/>
              </a:ext>
            </a:extLst>
          </p:cNvPr>
          <p:cNvSpPr txBox="1"/>
          <p:nvPr/>
        </p:nvSpPr>
        <p:spPr>
          <a:xfrm>
            <a:off x="1092802" y="-3086100"/>
            <a:ext cx="5867400" cy="2585323"/>
          </a:xfrm>
          <a:prstGeom prst="rect">
            <a:avLst/>
          </a:prstGeom>
          <a:noFill/>
        </p:spPr>
        <p:txBody>
          <a:bodyPr wrap="square" rtlCol="0">
            <a:spAutoFit/>
          </a:bodyPr>
          <a:lstStyle/>
          <a:p>
            <a:r>
              <a:rPr lang="en-BE" dirty="0">
                <a:highlight>
                  <a:srgbClr val="FFFF00"/>
                </a:highlight>
              </a:rPr>
              <a:t>MAYBE WE CAN ALSO ADD ONE FREE RESOURCE PAGE WITH GRAPHIC ELEMENTS AND ILLUSTRATIONS? IF YOU ALREADY HAVE SOME IDEAS, PLEASE ADD ONE SLIDE WITH THAT. IDEALLY WE SHOULD USE SIMILAR ILLUSTRATIONS ON THE WEBSITE AND LEAFLET AS WELL. SO IF YOU CAN PROVIDE ME A LINK WITH ELEMENTS/ILLUSTRATIONS, I CAN SHARE IT ALSO WITH THE WEBSITE DEVELOPER. MAYBE WE CAN WORK TOGETHER WITH YOU TO CREATE A FEW WEB BANNERS NEXT WEEK BASED ON THE VISUAL IDENTITY.</a:t>
            </a:r>
          </a:p>
        </p:txBody>
      </p:sp>
    </p:spTree>
    <p:extLst>
      <p:ext uri="{BB962C8B-B14F-4D97-AF65-F5344CB8AC3E}">
        <p14:creationId xmlns:p14="http://schemas.microsoft.com/office/powerpoint/2010/main" val="510900589"/>
      </p:ext>
    </p:extLst>
  </p:cSld>
  <p:clrMapOvr>
    <a:masterClrMapping/>
  </p:clrMapOvr>
</p:sld>
</file>

<file path=ppt/theme/theme1.xml><?xml version="1.0" encoding="utf-8"?>
<a:theme xmlns:a="http://schemas.openxmlformats.org/drawingml/2006/main" name="Office Theme">
  <a:themeElements>
    <a:clrScheme name="INFINITE 1">
      <a:dk1>
        <a:srgbClr val="000000"/>
      </a:dk1>
      <a:lt1>
        <a:srgbClr val="FFFFFF"/>
      </a:lt1>
      <a:dk2>
        <a:srgbClr val="31E392"/>
      </a:dk2>
      <a:lt2>
        <a:srgbClr val="FFFE3F"/>
      </a:lt2>
      <a:accent1>
        <a:srgbClr val="31E392"/>
      </a:accent1>
      <a:accent2>
        <a:srgbClr val="3F94FE"/>
      </a:accent2>
      <a:accent3>
        <a:srgbClr val="FE695E"/>
      </a:accent3>
      <a:accent4>
        <a:srgbClr val="981CB8"/>
      </a:accent4>
      <a:accent5>
        <a:srgbClr val="4BACC6"/>
      </a:accent5>
      <a:accent6>
        <a:srgbClr val="FFFE3F"/>
      </a:accent6>
      <a:hlink>
        <a:srgbClr val="3F94FE"/>
      </a:hlink>
      <a:folHlink>
        <a:srgbClr val="981C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0B353E6FCD9146B04E387797939F75" ma:contentTypeVersion="17" ma:contentTypeDescription="Create a new document." ma:contentTypeScope="" ma:versionID="dca2d14d109cb1a22e0c2eb4a8101c60">
  <xsd:schema xmlns:xsd="http://www.w3.org/2001/XMLSchema" xmlns:xs="http://www.w3.org/2001/XMLSchema" xmlns:p="http://schemas.microsoft.com/office/2006/metadata/properties" xmlns:ns2="8829a14b-b079-46fc-a12f-dad43d495de2" xmlns:ns3="ac9ec87c-34b6-402f-8d35-c57e2e83c143" targetNamespace="http://schemas.microsoft.com/office/2006/metadata/properties" ma:root="true" ma:fieldsID="aa9e580ec37858601656c25a203824ab" ns2:_="" ns3:_="">
    <xsd:import namespace="8829a14b-b079-46fc-a12f-dad43d495de2"/>
    <xsd:import namespace="ac9ec87c-34b6-402f-8d35-c57e2e83c1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9a14b-b079-46fc-a12f-dad43d495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2c8c5d6-3702-4c84-8eca-d4f8d1f1de0c"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9ec87c-34b6-402f-8d35-c57e2e83c14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0cc0188-93b7-40f7-9b3a-fc177947025c}" ma:internalName="TaxCatchAll" ma:showField="CatchAllData" ma:web="ac9ec87c-34b6-402f-8d35-c57e2e83c14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9ec87c-34b6-402f-8d35-c57e2e83c143" xsi:nil="true"/>
    <lcf76f155ced4ddcb4097134ff3c332f xmlns="8829a14b-b079-46fc-a12f-dad43d495de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12979F-2B2B-4DC6-B466-0C1E5849AD4E}"/>
</file>

<file path=customXml/itemProps2.xml><?xml version="1.0" encoding="utf-8"?>
<ds:datastoreItem xmlns:ds="http://schemas.openxmlformats.org/officeDocument/2006/customXml" ds:itemID="{858C51C7-BB77-477B-8095-7DB76CE6AFF0}"/>
</file>

<file path=customXml/itemProps3.xml><?xml version="1.0" encoding="utf-8"?>
<ds:datastoreItem xmlns:ds="http://schemas.openxmlformats.org/officeDocument/2006/customXml" ds:itemID="{A81C6195-09A1-40A8-B44F-27FFD6334E58}"/>
</file>

<file path=docProps/app.xml><?xml version="1.0" encoding="utf-8"?>
<Properties xmlns="http://schemas.openxmlformats.org/officeDocument/2006/extended-properties" xmlns:vt="http://schemas.openxmlformats.org/officeDocument/2006/docPropsVTypes">
  <TotalTime>1410</TotalTime>
  <Words>1008</Words>
  <Application>Microsoft Macintosh PowerPoint</Application>
  <PresentationFormat>Custom</PresentationFormat>
  <Paragraphs>60</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Space Grotesk Medium</vt:lpstr>
      <vt:lpstr>Aptos</vt:lpstr>
      <vt:lpstr>Arial</vt:lpstr>
      <vt:lpstr>Space Grotesk</vt:lpstr>
      <vt:lpstr>Calibri</vt:lpstr>
      <vt:lpstr>Space Mono</vt:lpstr>
      <vt:lpstr>Space Mono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INFINITE</dc:title>
  <cp:lastModifiedBy>Oleksandr Krushlynskyi</cp:lastModifiedBy>
  <cp:revision>9</cp:revision>
  <dcterms:created xsi:type="dcterms:W3CDTF">2006-08-16T00:00:00Z</dcterms:created>
  <dcterms:modified xsi:type="dcterms:W3CDTF">2024-02-16T10:21:26Z</dcterms:modified>
  <dc:identifier>DAF8lrs1HFg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0x0101007B0B353E6FCD9146B04E387797939F75</vt:lpwstr>
  </property>
</Properties>
</file>